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ink/ink1.xml" ContentType="application/inkml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65"/>
  </p:notesMasterIdLst>
  <p:sldIdLst>
    <p:sldId id="256" r:id="rId3"/>
    <p:sldId id="259" r:id="rId4"/>
    <p:sldId id="261" r:id="rId5"/>
    <p:sldId id="339" r:id="rId6"/>
    <p:sldId id="414" r:id="rId7"/>
    <p:sldId id="415" r:id="rId8"/>
    <p:sldId id="416" r:id="rId9"/>
    <p:sldId id="417" r:id="rId10"/>
    <p:sldId id="428" r:id="rId11"/>
    <p:sldId id="429" r:id="rId12"/>
    <p:sldId id="430" r:id="rId13"/>
    <p:sldId id="431" r:id="rId14"/>
    <p:sldId id="418" r:id="rId15"/>
    <p:sldId id="419" r:id="rId16"/>
    <p:sldId id="420" r:id="rId17"/>
    <p:sldId id="421" r:id="rId18"/>
    <p:sldId id="422" r:id="rId19"/>
    <p:sldId id="423" r:id="rId20"/>
    <p:sldId id="424" r:id="rId21"/>
    <p:sldId id="426" r:id="rId22"/>
    <p:sldId id="290" r:id="rId23"/>
    <p:sldId id="340" r:id="rId24"/>
    <p:sldId id="427" r:id="rId25"/>
    <p:sldId id="367" r:id="rId26"/>
    <p:sldId id="368" r:id="rId27"/>
    <p:sldId id="369" r:id="rId28"/>
    <p:sldId id="370" r:id="rId29"/>
    <p:sldId id="372" r:id="rId30"/>
    <p:sldId id="373" r:id="rId31"/>
    <p:sldId id="375" r:id="rId32"/>
    <p:sldId id="374" r:id="rId33"/>
    <p:sldId id="376" r:id="rId34"/>
    <p:sldId id="377" r:id="rId35"/>
    <p:sldId id="378" r:id="rId36"/>
    <p:sldId id="379" r:id="rId37"/>
    <p:sldId id="381" r:id="rId38"/>
    <p:sldId id="380" r:id="rId39"/>
    <p:sldId id="382" r:id="rId40"/>
    <p:sldId id="384" r:id="rId41"/>
    <p:sldId id="386" r:id="rId42"/>
    <p:sldId id="388" r:id="rId43"/>
    <p:sldId id="389" r:id="rId44"/>
    <p:sldId id="390" r:id="rId45"/>
    <p:sldId id="391" r:id="rId46"/>
    <p:sldId id="392" r:id="rId47"/>
    <p:sldId id="394" r:id="rId48"/>
    <p:sldId id="396" r:id="rId49"/>
    <p:sldId id="397" r:id="rId50"/>
    <p:sldId id="398" r:id="rId51"/>
    <p:sldId id="399" r:id="rId52"/>
    <p:sldId id="401" r:id="rId53"/>
    <p:sldId id="413" r:id="rId54"/>
    <p:sldId id="402" r:id="rId55"/>
    <p:sldId id="403" r:id="rId56"/>
    <p:sldId id="404" r:id="rId57"/>
    <p:sldId id="405" r:id="rId58"/>
    <p:sldId id="406" r:id="rId59"/>
    <p:sldId id="407" r:id="rId60"/>
    <p:sldId id="408" r:id="rId61"/>
    <p:sldId id="410" r:id="rId62"/>
    <p:sldId id="411" r:id="rId63"/>
    <p:sldId id="412" r:id="rId64"/>
  </p:sldIdLst>
  <p:sldSz cx="9144000" cy="5143500" type="screen16x9"/>
  <p:notesSz cx="6858000" cy="9144000"/>
  <p:embeddedFontLst>
    <p:embeddedFont>
      <p:font typeface="Arvo" panose="020B0604020202020204" charset="0"/>
      <p:regular r:id="rId66"/>
      <p:bold r:id="rId67"/>
      <p:italic r:id="rId68"/>
      <p:boldItalic r:id="rId69"/>
    </p:embeddedFont>
    <p:embeddedFont>
      <p:font typeface="Calibri" panose="020F0502020204030204" pitchFamily="34" charset="0"/>
      <p:regular r:id="rId70"/>
      <p:bold r:id="rId71"/>
      <p:italic r:id="rId72"/>
      <p:boldItalic r:id="rId73"/>
    </p:embeddedFont>
    <p:embeddedFont>
      <p:font typeface="Calibri Light" panose="020F0302020204030204" pitchFamily="34" charset="0"/>
      <p:regular r:id="rId74"/>
      <p:italic r:id="rId75"/>
    </p:embeddedFont>
    <p:embeddedFont>
      <p:font typeface="Roboto Condensed" panose="020B0604020202020204" charset="0"/>
      <p:regular r:id="rId76"/>
      <p:bold r:id="rId77"/>
      <p:italic r:id="rId78"/>
      <p:boldItalic r:id="rId79"/>
    </p:embeddedFont>
    <p:embeddedFont>
      <p:font typeface="Roboto Condensed Light" panose="020B0604020202020204" charset="0"/>
      <p:regular r:id="rId80"/>
      <p:bold r:id="rId81"/>
      <p:italic r:id="rId82"/>
      <p:boldItalic r:id="rId8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3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84" Type="http://schemas.openxmlformats.org/officeDocument/2006/relationships/presProps" Target="presProps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font" Target="fonts/font14.fntdata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font" Target="fonts/font15.fntdata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83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font" Target="fonts/font13.fntdata"/><Relationship Id="rId81" Type="http://schemas.openxmlformats.org/officeDocument/2006/relationships/font" Target="fonts/font16.fntdata"/><Relationship Id="rId86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Relationship Id="rId87" Type="http://schemas.openxmlformats.org/officeDocument/2006/relationships/tableStyles" Target="tableStyles.xml"/><Relationship Id="rId61" Type="http://schemas.openxmlformats.org/officeDocument/2006/relationships/slide" Target="slides/slide59.xml"/><Relationship Id="rId82" Type="http://schemas.openxmlformats.org/officeDocument/2006/relationships/font" Target="fonts/font17.fntdata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/>
            <a:t>A </a:t>
          </a:r>
          <a:r>
            <a:rPr lang="en-US" dirty="0" err="1"/>
            <a:t>tres</a:t>
          </a:r>
          <a:r>
            <a:rPr lang="en-US" dirty="0"/>
            <a:t> </a:t>
          </a:r>
          <a:r>
            <a:rPr lang="es-MX" dirty="0"/>
            <a:t>años del proyecto, no hay resultados claros.</a:t>
          </a:r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/>
            <a:t>Los costos ascienden a más de 60 </a:t>
          </a:r>
          <a:r>
            <a:rPr lang="es-MX" dirty="0" err="1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/>
            <a:t>Se esta perdiendo fe en </a:t>
          </a:r>
          <a:r>
            <a:rPr lang="es-MX" dirty="0" err="1"/>
            <a:t>big</a:t>
          </a:r>
          <a:r>
            <a:rPr lang="es-MX" dirty="0"/>
            <a:t> data.</a:t>
          </a:r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 </a:t>
          </a:r>
          <a:r>
            <a:rPr lang="en-US" sz="3200" kern="1200" dirty="0" err="1"/>
            <a:t>tres</a:t>
          </a:r>
          <a:r>
            <a:rPr lang="en-US" sz="3200" kern="1200" dirty="0"/>
            <a:t> </a:t>
          </a:r>
          <a:r>
            <a:rPr lang="es-MX" sz="3200" kern="1200" dirty="0"/>
            <a:t>años del proyecto, no hay resultados claros.</a:t>
          </a:r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Los costos ascienden a más de 60 </a:t>
          </a:r>
          <a:r>
            <a:rPr lang="es-MX" sz="3200" kern="1200" dirty="0" err="1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Se esta perdiendo fe en </a:t>
          </a:r>
          <a:r>
            <a:rPr lang="es-MX" sz="3200" kern="1200" dirty="0" err="1"/>
            <a:t>big</a:t>
          </a:r>
          <a:r>
            <a:rPr lang="es-MX" sz="3200" kern="1200" dirty="0"/>
            <a:t> data.</a:t>
          </a:r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2T00:45:46.5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7046 6762 0,'0'0'16,"0"0"-16,0 0 15,0 0-15,0 23 16,-8 46 0,-7 38-16,0-1 15,-15 85-15,-8-15 16,8 22-16,-8 16 15,23-8 1,-15 46-16,14-54 16,-6 31-16,-1-53 15,0 15 1,16-46-16,-16 23 16,8-62-16,7-14 15,1 30-15,7-15 16,0 0-1,0 15-15,0-8 16,0-37-16,7 30 16,-7-8-16,8-15 15,-8 0 1,0 0-16,0-16 16,0-7-16,0 0 15,-8-15 1,1 0-16,-1 7 15,1-7-15,-1 0 16,1 7-16,7-30 16,-8 31-1,1-24-15,7-7 16,-8 0-16,8-8 16,0-7-1,0 0-15,0-1 16,0-7-16,0 8 15,0-8-15,0 8 16,0-8 0,8 7-16,-1 1 15,8 7-15,8 8 16,15 0-16,15 0 16,22 0-1,-7-8-15,-15 0 16,8 8-16,22 15 15,15 0 1,-15 1-16,-22-17 16,14 1-16,8 0 15,-15-15-15,-7 0 16,-16-1 0,1 1-16,22-16 15,7 8-15,8-7 16,1-9-1,6-14-15,1-16 16,-8 8-16,-15 7 16,-22 1-16,-9-1 15,1 1 1,8-16-16,-16 0 16,15-30-16,-15 7 15,1-7 1,-9-8-16,1 0 15,-15-23-15,-1 38 16,1-7-16,-1-46 16,1 0-1,-1 15-15,9-53 16,-9 15-16,8-61 16,0-8-1,-15 8-15,8 7 16,-16 8-16,16-15 15,-16 8-15,16-23 16,-8 37-16,7 17 16,1-47-1,0-7-15,-1 91 16,-7-23-16,8 23 16,-1 8-1,1-7-15,-1 37 16,1 8-16,-8 8 15,0 15-15,0 22 16,0 17 0,-8-1-16,1 7 15,-1 9-15,1-1 16,-16 0 0,-22 1-16,-16 14 15,-7 9-15,8 7 16,-39 7-16,-29 8 15,22 1 1,-23-9-16,16-15 16,37 1-16,1-1 15,-23 0-15,-8-7 16,30-8 0,-30-16-16,-37-45 15,-1 0-15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2T00:49:26.8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8694 5663 0,'0'0'0,"0"0"0,0 0 0,68 305 16,-61-221-16,1 8 16,-8-23-1,0-16-15,8 0 16,-8-14-16,0-9 15,0-7-15,0-8 16,0 1 0,7 6-16,-7-14 15,0 0-15,0-8 16,0 0 0,0 0-16,0 0 15,0 0-15,-7 15 16,7-15-16</inkml:trace>
  <inkml:trace contextRef="#ctx0" brushRef="#br0" timeOffset="761.66">8444 5678 0,'0'0'15,"0"0"1,0 0-16,8 0 16,7 0-16,23-7 15,22-1-15,23 8 16,1-8 0,14-7-16,23 0 15,7 0-15,-37-1 16,75-6-16,-37 6 15,7-7 1,8 8-16,-54-8 16,-7 0-16,8 8 15,-8 0 1,-22 7-16,-16 1 16,-22 7-16,0-8 15,-8 8-15,-8 0 16,1 0-1,-1 15-15,1-7 16,-8-1-16,7 9 16,-7 14-16,0 1 15,0 15 1,0 15-16,0 23 16,0-31-16,8 0 15,0-7-15,-1 0 16,8 0-1,-7-8-15,7 0 16,-7-7-16,-1-8 16,1-1-1,-1 1-15,-7-7 16,0-1-16,0-8 16,0 9-1,0-9-15,-15 9 16,-30 7-16,45-23 15</inkml:trace>
  <inkml:trace contextRef="#ctx0" brushRef="#br0" timeOffset="1116.73">8747 6724 0,'0'0'0,"0"0"16,22 0-16,24 8 15,60-8 1,37 0-16,-52-8 15,105-15-15,-37-7 16,83-16 0,-106-8-16,114 24 15,-46-24-15,0 9 16,-30 14-16,0 1 16,-23-1-1,-23 8-15,31-7 16</inkml:trace>
  <inkml:trace contextRef="#ctx0" brushRef="#br0" timeOffset="3792.16">4680 5808 0,'0'0'0,"0"0"16,-8 23-16,0 15 16,1 16-16,-8 30 15,-8 30 1,8 8-16,7 0 16,1 8-16,7-38 15,0-31-15,7-16 16,-7-22-1,0-7-15,0-16 16,0 0-16,0 0 16</inkml:trace>
  <inkml:trace contextRef="#ctx0" brushRef="#br0" timeOffset="4285.13">4808 5701 0,'0'0'0,"8"0"16,14 8-16,24 7 15,59-7-15,1-8 16,8 0-1,37 0-15,-38 0 16,8 0-16,46-8 16,-46 1-1,15 7-15,-31 0 16,-21 0-16,-39-8 16,0 8-16,-7 0 15,-8 8-15,1-1 16,-9 16-1,1 23-15,-8 23 16,-7 14-16,-1 9 16,-7-8-1,-7-8-15,-1-15 16,1-7-16,-1-8 16,0-8-16,1 0 15,-1-8 1,1-7-16,-1 0 15,1-7-15,-9-1 16,16-15 0</inkml:trace>
  <inkml:trace contextRef="#ctx0" brushRef="#br0" timeOffset="4516.97">4914 6663 0,'0'0'0,"0"0"15,0 0-15,60 0 16,76 8-16,38-1 16,23-7-1,-1 0-15,16-7 16,60-9-16,-113 1 15,0-8 1</inkml:trace>
  <inkml:trace contextRef="#ctx0" brushRef="#br0" timeOffset="5305.99">11914 5549 0,'0'0'15,"0"0"-15,0 0 16,0 0-16,0 0 16,0 0-16,0 0 15,0 0 1,0 0-16,-7 23 15,-16 38-15,-7 61 16,15-23-16,7-15 16,8 0-1,0-15-15,0-24 16,0-14 0,0-8-16,0-8 15,0 0-15,0-7 16,0-8-16,0 0 15,0 0 1,-7-8-16,-1-7 16,8-54-16,0 69 15</inkml:trace>
  <inkml:trace contextRef="#ctx0" brushRef="#br0" timeOffset="5856.81">12186 5503 0,'0'0'16,"0"0"0,31 7-16,37 9 15,7-1-15,16 8 16,7-8-16,8-7 15,-30-8 1,14 0-16,69 0 16,-68-8-16,0 1 15,90-1 1,-83 8-16,1 0 16,-9 0-16,-6 0 15,-24 0-15,-7 23 16,-15-23-1,-8 7-15,-7 1 16,-1 0-16,1 7 16,0 8-1,-1 23-15,9 30 16,-1 8-16,-7-8 16,-1-15-16,1 8 15,-8-16 1,0-14-16,-7-9 15,-1-7-15,-7 0 16,0-8 0,0 0-16,-7 1 15,-16-1-15,-22 0 16,-16 8-16,-45-8 16,-7-15-1,113 0-15</inkml:trace>
  <inkml:trace contextRef="#ctx0" brushRef="#br0" timeOffset="6127.82">12171 6236 0,'0'0'16,"0"0"-16,0 0 15,38 15 1,68 8-16,15-8 16,45 0-16,-52-15 15,37 0-15,30-15 16,16 7 0,-1-7-16,1 0 15,-8-8-15,38-8 16,-76 8-16</inkml:trace>
  <inkml:trace contextRef="#ctx0" brushRef="#br0" timeOffset="6647.81">16019 5686 0,'0'0'0,"0"0"16,0 0-1,0 0-15,0 0 16,0 0-16,0 0 15,0 0 1,-7 38-16,-8 38 16,-1 8-16,9-23 15,-1 8 1,8 0-16,-7-23 16,-1 7-16,8-7 15,0 0-15,0-16 16,0-7-1,0-15-15,0-8 16</inkml:trace>
  <inkml:trace contextRef="#ctx0" brushRef="#br0" timeOffset="7273.98">16004 5617 0,'0'0'15,"0"0"1,23 8-16,37 7 16,46 8-16,0 0 15,-23-8-15,46-7 16,-16-8-1,-22 0-15,-16-8 16,-7 8-16,0 0 16,-15 8-1,0 0-15,-15 7 16,-8 8-16,1 7 16,-9 8-1,-7 8-15,-7 0 16,-8 0-16,0 7 15,0 1-15,0-1 16,-8-7 0,8-8-16,0 0 15,0-7-15,0-8 16,8-1 0,-8-6-16,0-1 15,0-7-15,0-1 16,-8 1-16,-37 7 15,-53 0 1,7-7-16,-15-8 16,0 0-16,31-8 15,14 8-15,8 0 16,-15-7 0,15 7-16,8-15 15,0 7-15,7 0 16,8 1-1,-1-1-15,31 8 16</inkml:trace>
  <inkml:trace contextRef="#ctx0" brushRef="#br0" timeOffset="8704.45">4680 4060 0,'0'0'16,"0"0"0,0 16-16,0 22 15,0 30-15,0 70 16,-8-31 0,-22 45-16,-8 1 15,0-39-15,-7 1 16,-1-1-16,16-37 15,0-16 1,15-15-16,15-8 16,15 0-16,15 0 15,38 0 1,83 8-16,-22-15 16,113 14-16,-30-22 15,29 8-15,-6 15 16,-39-92-1,1 69-15,-91-23 16,52 0-16,1-23 16,-38-8-16,8-7 15,-23 0 1,-46 7-16,-22 16 16,-8 0-16,0-8 15,-7 0 1,-8 0-16,-7-7 15,-8-39-15,-8-7 16,-15-8-16,-14-8 16,-9-15-1,1 8-15,7 15 16,0 15-16,1 16 16,-1-8-16,-8 7 15,-22-7 1,-30 16-16,15 14 15,-38 8-15,-68 16 16,23 22 0,-46 23-16,61 8 15,-31 15-15,54-15 16,-31-1-16</inkml:trace>
  <inkml:trace contextRef="#ctx0" brushRef="#br0" timeOffset="9257.92">11899 4282 0,'0'0'0,"0"0"16,0 0-16,0 0 15,0 0 1,0 0-16,0 0 15,-7 7-15,-9 16 16,-6 38 0,-8 31-16,7 38 15,8-31-15,7-15 16,1-16-16,-1-14 16,1-16-1,-1-7-15,-7-9 16,7-14-16,8-8 15</inkml:trace>
  <inkml:trace contextRef="#ctx0" brushRef="#br0" timeOffset="9747.87">11884 4152 0,'0'0'16,"23"-8"-16,45 8 15,22-7-15,77 7 16,7-31 0,30 46-16,-45-53 15,113 15-15,-121 0 16,136-15 0,-52 23-16,-39 0 15,8 15-15,-68 15 16,15 16-16,-45 14 15,-23 24 1,1 23-16,-1 37 16,-30-22-16,-23 0 15,-7 0 1,-23-23-16,-8-15 16,-22 7-16,-8 0 15,-7 8-15,-16-15 16,-60 15-1,8-31-15,-1-7 16,-75 0-16,8-16 16,-31-14-1,-37-24-15,75 8 16,-60-15-16,120 15 16,-45 0-16,31 0 15,45 0 1,83 0-16</inkml:trace>
  <inkml:trace contextRef="#ctx0" brushRef="#br0" timeOffset="10278.87">15694 4114 0,'0'0'16,"-15"0"-16,-8 0 16,-7 0-16,7 0 15,1 0 1,7 0-16,7 0 15,1 0-15,-1 7 16,-7 9-16,0 22 16,0 69-1,7-16-15,8 31 16,0 16-16,0-24 16,-7-7-1,-9-15-15,1-8 16,0-16-16,0-14 15,0-1 1,15-53-16</inkml:trace>
  <inkml:trace contextRef="#ctx0" brushRef="#br0" timeOffset="10883.25">15528 4106 0,'23'0'16,"45"0"-16,60 0 16,69 8-1,-1-16-15,-14 0 16,29-7-16,-22-8 15,-7 0 1,-31 1-16,30-1 16,-29 15-16,-31 8 15,-1 15-15,-21 8 16,-39 15 0,-14 8-16,7 15 15,-16 46-15,-14-15 16,-15-16-16,-8 0 15,-8-7 1,-7 0-16,0-1 16,-15 1-1,-8-8-15,-8 0 16,-14 8-16,7-16 16,8-7-16,7-15 15,-23 7 1,-14-8-16,-16-7 15,8-15-15,-91-1 16,15-14-16,-83-8 16,84-1-1,-152-30-15,15 24 16,91-1-16,-31 7 16,39 1-1,67 15-15,61 0 16,15 8-16,53-8 15</inkml:trace>
  <inkml:trace contextRef="#ctx0" brushRef="#br0" timeOffset="11378.26">18703 4320 0,'0'0'0,"0"0"15,8 15 1,14 61-16,16 54 15,0 38 1,-15-53-16,-1-24 16,-7-15-16,-7-30 15,-1-15-15,-7-16 16,0-7-16,0-8 16,0-16-1,0-60-15,0-38 16,0 114-16</inkml:trace>
  <inkml:trace contextRef="#ctx0" brushRef="#br0" timeOffset="11795.04">18741 4205 0,'0'0'0,"0"0"16,0 0 0,22 8-16,54 15 15,15 7-15,60 9 16,-30-9-1,0-15-15,68 16 16,-30-16-16,52 0 16,-105-15-1,0 0-15,-15 8 16,-23 7-16,-23-7 16,-7 7-16,-8 8 15,-15 8-15,0 22 16,-7 46-1,-16 8-15,-7-23 16,0-15-16,-8-8 16,1-23-1,-8 0-15,-8 8 16,8-16-16,-1-14 16,-14-1-1,-68 0-15,-54-7 16,-120-31-16,151 0 15,-129-7 1,91-1-16,-7 8 16,22 8-16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2T00:51:06.07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3976 4755 0,'16'23'0,"21"0"0,9-8 0,974 153 16,-770-153-16,-122 0 16,61 1-1,15-9-15,31 1 16,-99-8-16,128 0 16,-59-8-1,21 1-15,1-1 16,-15 8-16,60-8 15,-75 8-15,37 8 16,68 15 0,-105-15-16,52 14 15,39 17-15,-62-24 16,9-8-16,29 9 16,-14-16-1,-16-16-15,8 1 16,60 8-16,-52-24 15,-61 8 1,113 8-16,-60 0 16,-60 7-16,67 8 15,-45-15-15,-7 22 16,-23-14-16,22-1 16,8 16-1,-37-8-15,-16 0 16,8 0-16,-46 7 15,16-7 1,-24 8-16,-37 0 16,-22-1-16,-16-7 15,-7 8-15,-8-8 16,-8 0 0,-7 0-16,0 0 15,0 0-15</inkml:trace>
  <inkml:trace contextRef="#ctx0" brushRef="#br0" timeOffset="13144.4">18915 7312 0,'0'0'15,"7"-8"-15,8-7 16,31-16-16,37-15 15,23-15 1,-38 23-16,38-38 16,37-16-16,8-15 15,23-30 1,-30 7-16,-61 23 16,46-38-16,-16 23 15,-30 8-15,-7 15 16,-76 99-1</inkml:trace>
  <inkml:trace contextRef="#ctx0" brushRef="#br0" timeOffset="-43528.37">18794 6800 0,'0'0'0,"0"0"0,0 0 0,30 130 16,-7-61-16,14 7 15,-6 0 1,-1 8-16,-7-23 16,-8-15-16,0-15 15,-8-8-15,1-8 16,0-7 0,-1-1-16,1-7 15,7 8-15,0-8 16,8-8-1,22-15-15,23-15 16,-8-15-16,1-16 16,30-46-1,22-22-15,-37 30 16,-1-30-16,16-8 16,7 7-16,16-29 15,-46 29 1,45-7-16,23 8 15,-7 15-15,37-8 16,-53 15-16,16 9 16,7-9-1,-53 31-15,-22 38 16,-61 46-16</inkml:trace>
  <inkml:trace contextRef="#ctx0" brushRef="#br0" timeOffset="-35557.75">13154 10319 0,'0'0'0,"0"0"15,15 0 1,23 0-16,68 0 15,-8 7-15,-30-7 16,83 8 0,8 0-16,-8-8 15,31-8-15,-76 8 16,90-8-16,-45 8 16,46-7-1,-84 7-15,31 7 16,22-14-16,-60 14 15,38-7 1,-31-7-16,-15-9 16,-98 16-16</inkml:trace>
  <inkml:trace contextRef="#ctx0" brushRef="#br0" timeOffset="-34737.27">4589 10677 0,'0'0'0,"0"0"15,0 0-15,0 0 16,22 8 0,24 0-16,22-1 15,-8 9-15,24-1 16,44 8 0,23-8-16,38 8 15,-30-8-15,90 8 16,-37 15-16,38 0 15,-1-22 1,-45-1-16,61-7 16,-129-1-16,76 1 15,-61 7 1,45 0-16,-97 1 16,74-24-16,-44 0 15,-1 1-15,31-1 16</inkml:trace>
  <inkml:trace contextRef="#ctx0" brushRef="#br0" timeOffset="-136649.32">17750 9670 0,'0'0'0,"0"0"0,0 0 16,-7 8-16,-8 15 16,0 15-16,0 15 15,7 8-15,0-7 16,8-9 0,-7 9-16,7-16 15,0 0-15,0-7 16,0-8-16,0-1 15,7-6 1,1-1-16,0-7 16,7-1-16,15-7 15,8 0-15,-8-15 16,0 0 0,31-31-16,22-7 15,15-16-15,-7-7 16,7-8-1,31-8-15,-24 8 16,-14-8-16,45-22 16,-7 22-1,-16 1-15,69-39 16,-92 61-16,24-22 16,44-16-16,-52 38 15,23-15 1,-16 16-16,-30 22 15,-30 15-15,-7 1 16,-9 7 0,-6 8-16,-9-1 15,-7 9-15,-15 7 16,0 0-16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2T01:03:47.73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4203 6182 0,'0'0'0,"15"8"0,23-1 0,635 9 16,-537-16-16,-45 0 15,0 0-15,37 15 16,-30-7-1,-30-1-15,38 1 16,30-8-16,-37 7 16,6-7-1,47 0-15,-69 0 16,0-7-16,76 7 16,-46-8-16,8 8 15,38 0 1,-76 0-16,15 0 15,38 15-15,-30-15 16,0 8 0,30 0-16,-30-8 15,-23 7-15,30 1 16,31 7-16,-38-7 16,30-1-1,-8-7-15,-37 8 16,53 0-16,-8-8 15,-23 7-15,31 1 16,-38 0 0,-16-1-16,39 1 15,7-8-15,8 0 16,7 8 0,-45-8-16,0 0 15,60 15-15,-30-23 16,30 16-16,-45-8 15,-15-8 1,68 8-16,-38 0 16,15 8-16,-22-16 15,-16 8-15,53-23 16,-7 23 0,23 8-16,-46-8 15,-15 0-15,45-8 16,-15 8-1,23-7-15,-61 7 16,8 0-16,46-16 16,-39 16-16,54 16 15,-69-9 1,-7-7-16,60-7 16,-45-16-16,23 23 15,-8 0-15,-53 0 16,-15 0-1,8 0-15,7 0 16,0 7-16,-30-7 16,0 8-1,-8 0-15,1-1 16,-9-7-16,1 8 16,0-8-1,-8 0-15,-7 0 16,0 0-16,-1 8 15,-7-8-15,1 7 16,-9-7 0,1 0-16,-1 0 15,1 0-15,-1 8 16,-7-8-16,8 0 16,-8 0-1,0 0-15,0 0 16,0 0-16,0 0 15,0 0 1</inkml:trace>
  <inkml:trace contextRef="#ctx0" brushRef="#br0" timeOffset="80859.67">19141 7915 0,'16'-16'0,"21"-14"0,24-16 16,612-534-16,-605 527 0,-8-9 16,8 24-1,31-15-15,-24-1 16,-14 9-16,7-1 15,-8 0 1,1 0-16,-16 23 16,-7-7-16,-8 15 15,0-8 1,-7 7-16,-8 1 16,0 8-16,-7-1 15,-1 0-15,1 8 16,-8 0-1</inkml:trace>
  <inkml:trace contextRef="#ctx0" brushRef="#br0" timeOffset="87991.55">18643 10120 0,'0'0'15,"0"0"-15,0 0 16,0 0-16,0 0 16,0 0-16,0 0 15,-8 8 1,8-8-16,-8 8 16,8-8-16,0 0 15,0 0-15,0 0 16,0 0-1,0 0-15,0 0 16,23-16-16,22-7 16,23-15-1,16-15-15,-16 7 16,7-15-16,8 8 16,-7 7-1,-8 8-15,-23-1 16,1 1-16,22-23 15,-8 23-15,16-15 16,-16 7 0,-14 15-16,-16 8 15,0 1-15,-7 6 16,0 9-16,-8-1 16,0 0-1,-8 8-15,1 0 16,-8 0-1,0 0-15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2T01:12:35.95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6199 5961 0,'0'0'0,"0"0"0,0 0 0,0 0 16,0 0-16,0 0 16,8 0-1,14-16-15,9-6 16,-1-17-16,15-14 15,8 0-15,-8 22 16,16 1 0,-16-1-16,-7 8 15,0 0-15,-8 8 16,-7 0-16,-8 7 16,0-7-1,0 7-15,0 1 16,-7 7-16,-1-8 15,1 0 1,-8 8-16,7 0 16,-7 0-16,8-7 15,-8 7-15,8-8 16,-8 8 0,7-8-16,-7 8 15,8-7-15,-8 7 16,7-8-1,8 0-15,1 1 16,-1-8-16,7-1 16,9 1-16,-1-8 15,0 8 1,-7 0-16,-1-1 16,1 9-16,22-16 15,-45 23-15</inkml:trace>
  <inkml:trace contextRef="#ctx0" brushRef="#br0" timeOffset="53084">6237 5900 0,'0'0'0,"0"0"0,0 0 0,23 23 15,-16-16-15,1 1 16,-1-1-16,1 1 16,-1-8-16,-7 0 15,8 0 1,-1-8-16,1 1 16,15-24-16,22-30 15,38-30 1,23-16-16,0-8 15,-15 24-15,-8 22 16,7-30 0,-37 61-16,0 0 15,15 15-15,-68 23 16</inkml:trace>
  <inkml:trace contextRef="#ctx0" brushRef="#br0" timeOffset="80274.7">11846 7022 0,'0'0'0,"0"0"16,0 0-1,0 0-15,0 0 16,0 0-16,0 0 15,0 0-15,0 0 16,0 0 0,0 0-16,0 0 15,0 0-15,-7 7 16,7 9-16,-8-9 16,8 1-1,0-1-15,0 1 16,0 0-16,0-8 15,0 0-15,0 0 16,0 0 0,0 0-16,8 0 15,22-16-15,38-29 16,15-39 0,-7-8-16,45-30 15,7 0-15,31-16 16,22-14-1,-60 53-15</inkml:trace>
  <inkml:trace contextRef="#ctx0" brushRef="#br0" timeOffset="165233.66">12088 7113 0,'8'-15'0,"173"-138"0</inkml:trace>
  <inkml:trace contextRef="#ctx0" brushRef="#br0" timeOffset="168180.03">17629 7907 0,'0'0'16,"23"-15"-16,60-69 16,8-8-16,83-45 15,38-31 1,52-31-16,-52-22 15,52-23-15,54-69 16,-258 252-16</inkml:trace>
  <inkml:trace contextRef="#ctx0" brushRef="#br0" timeOffset="170731.06">12761 9746 0,'0'0'0,"0"0"16,0 0-16,0 0 16,0 0-16,0 0 15,0 0 1,0 0-16,0 0 16,0 0-16,15-15 15,15-15-15,53-47 16,61-45-1,-53 31-15,22-24 16,76-38-16,-113 77 16,45-23-1,15 7-15,-53 31 16,0 15-16,-83 46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2T01:15:59.53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9306 2931 0,'0'0'15,"0"0"-15,0 0 16,0 0-16,0 0 16,0 0-16,0 0 15,0 0 1,0 0-16,8 0 15,14 0-15,16 0 16,8-8-16,6 16 16,1-1-1,8-7-15,37 16 16,0-1-16,-30 0 16,0-7-16,46 7 15,7-7 1,-8-1-16,46 9 15,-38-16-15,0-16 16,83-37 0,-68 61-16,68-16 15,-90 0-15,128-7 16,-61 7-16,53 1 16,-52 7-1,45-8-15,14-7 16,-89 23-16,112-16 15,-120 16-15,98-8 16,-31 7 0,-14 1-16,45-8 15,-114 0-15,107 0 16,-84 0 0,46 7-16,-99-7 15,15-7-15,23-1 16,-45 8-16,-23-7 15,-15 7 1,0-8-16,-8 8 16,-7 0-16,-15 0 15,-8 0 1,0 0-16,-7 0 16,-8 0-16,0 0 15,0 0-15,0 0 16,0 0-1,0 0-15,0 0 16,0 0-16,0 0 16,0 0-1,0 0-15,0 0 16</inkml:trace>
  <inkml:trace contextRef="#ctx0" brushRef="#br0" timeOffset="9997.29">9162 4831 0,'0'0'16,"0"0"-16,0 0 16,0 0-1,0 0-15,0 0 16,0 0-16,0 8 16,0-1-1,0 9-15,8 7 16,7 22-16,0 24 15,8 23-15,-8-8 16,-7 0 0,7 22-16,-8-14 15,1-16-15,-1 1 16,-7 7-16,0-16 16,0-14-1,0-16-15,0 0 16,0 8-16,0-23 15,0 0 1,0 0-16,0-8 16,8 8-16,-8-23 15</inkml:trace>
  <inkml:trace contextRef="#ctx0" brushRef="#br0" timeOffset="10936.28">9291 4793 0,'0'0'0,"0"0"16,0 0 0,0 0-16,0 0 15,15 8-15,15 7 16,31-7-1,-1-1-15,8-7 16,46 0-16,37-7 16,-68-9-16,83-7 15,-22 8-15,22-8 16,1 16 0,-39 14-16,76-45 15,-37 23-15,44 0 16,-52-1-1,83 9-15,0-16 16,-83 7-16,83 1 16,-31 0-16,-7 0 15,-37 7 1,44 0-16,-14 1 16,-23-1-16,0 1 15,15-1 1,-23 8-16,0-8 15,-52 1-15,44-9 16,-29 9-16,-8-1 16,30 8-1,-68 0-15,0-15 16,38 7-16,-15 8 16,-30 0-1,-16 0-15,1 8 16,-16-1-16,-7-7 15,0 8-15,-16 0 16,1-1 0,-8 1-16,0 0 15,0 7-15,1 0 16,-1 8-16,0 15 16,0 16-1,0 30-15,-7 7 16,-1-22-16,1 15 15,-8 7 1,7-22-16,-7-15 16,0-1-16,8-7 15,-8-8-15,0-8 16,0 16 0,0-38-16,-8 15 15,-7 0-15,-60 30 16,75-53-1</inkml:trace>
  <inkml:trace contextRef="#ctx0" brushRef="#br0" timeOffset="11763.39">9261 5961 0,'0'0'16,"7"0"-16,39 7 16,52-7-16,0 0 15,46 8 1,-8-16-16,-53 8 16,76-7-16,0-1 15,15 0-15,7 8 16,8 0-1,15 0-15,38 0 16,-91 0-16,121 0 16,-37-7-1,-46 14-15,83-22 16,-45 8-16,-31 7 16,114 0-16,-159 0 15,144-8 1,-45 31-16,-24-16 15,-29 9-15,15 7 16,-8-8-16,7 23 16,-90-23-1,53 8-15,-7 0 16,-31-8-16,7-7 16,-60 0-1,-22-1-15,-1 1 16,-7 0-16,-7-8 15,-9 0-15,-6 0 16,-9 0 0,-6 0-16,-9 0 15,-7 0-15,0 0 16,0 0 0</inkml:trace>
  <inkml:trace contextRef="#ctx0" brushRef="#br0" timeOffset="54866.58">14893 4831 0,'7'0'0,"16"-15"0,15-16 15,982-694-15,-846 626 16,-38 23-16,-52 30 16,6-7-16,39-1 15,-38 8-15,-31 23 16,8-7-1,-7 7-15,-24 8 16,-6 0-16,-24 7 16,-7 8-1,0 0-15</inkml:trace>
  <inkml:trace contextRef="#ctx0" brushRef="#br0" timeOffset="55668.59">14908 4854 0,'0'0'0,"0"0"15,0 0 1,0 0-16,0 0 15,0 0-15,0 0 16,0 0-16,8-15 16,7-8-1,0 0-15,0-15 16,-8 7-16,1-7 16,0 8-1,-1-1-15,1 16 16,-8 7-16,0 1 15,0 7 1,0 0-16,0 0 16,0 0-16,0 0 15,0 7-15,0 8 16,-8 1 0,1 7-16,-1-8 15,8 0-15,0-15 16,0 15-1,8 8-15,7 0 16,0-8-16,15 1 16,15-9-16,8-7 15,-7-7 1,-9-1-16,-6-7 16,-9 0-16,1-1 15,-8 1-15,-7 7 16,-1-7-1,1 0-15,-8 0 16,-8-1-16,-22-7 16,-23 1-1,-7-9-15,22 8 16,-7-23-16,22 31 16,0 0-16,23 15 15</inkml:trace>
  <inkml:trace contextRef="#ctx0" brushRef="#br0" timeOffset="89631.57">13857 4770 0,'0'0'16,"0"0"-16,0 0 16,0 0-1,0 0-15,0 0 16,0 0-16,0 0 16,0 0-1,8-8-15,-1 1 16,1-8-16,-8-1 15,0 1-15,0-8 16,0 0 0,-8 0-16,1 0 15,-1-7-15,-7 7 16,0-15 0,-8-8-16,1 8 15,-9 0-15,1-8 16,0 8-16,7 0 15,0 7 1,-7-15-16,0-7 16,-8-1-16,0 1 15,-22 0 1,15 7-16,7 15 16,8 8-16,-1-15 15,1 0-15,-8-8 16,0 8-1,-37-8-15,14 8 16,1 8-16,22-1 16,0 8-16,-15-7 15,-15-8 1,-15 7-16,8 0 16,7 1-16,0-1 15,7 1 1,-7-1-16,8 8 15,14 1-15,8 14 16,1 8-16,-9-8 16,-7-7-1,0 7-15,-15 1 16,0 7-16,0 0 16,0 0-1,0 0-15,0 7 16,8 1-16,22 0 15,0 7-15,8-15 16,-23 38 0,8-23-16,-8 1 15,0-1-15,7 8 16,-7 0 0,-7 0-16,-23 7 15,15-7-15,7 0 16,16 0-16,7 0 15,8 7-15,-8 8 16,-7 16 0,-1-1-16,1-7 15,0 7-15,7 1 16,0 7 0,8 0-16,0 0 15,7-23-15,0 16 16,8-9-1,0 1-15,0 0 16,0 7-16,0-7 16,-1 8-16,-6-9 15,7 1 1,0-8-16,-1 16 16,-6 7-16,7-23 15,0-7-15,7-9 16,0-6-1,1-1-15,-1-7 16,1-1-16,-1 1 16,8-8-16,-7 8 15,-1-8 1,0-8-16,1 0 16,-1 1-16,1-9 15,-1 1 1,1 0-16,-1 0 15,1-1-15,-1 1 16,0 0-16,8 15 16,0-8-1,0 8-15,0 0 16,0 0-16,0 0 16,0 0-1,0 0-15,0 0 16,0 0-16,16 8 15,-1-1-15,7 9 16,1-9 0,0 9-16,-1-9 15,1-7-15,0 0 16,7-7 0,0-9-16,16-7 15,14-7-15,1 7 16,-1 0-16,-22 8 15,-8 0 1,-15 7-16,0 0 16,-7 8-16,-8 0 15,0 0-15,0 0 16,-8 0 0,-7 0-16,-15 0 15,-8 8-15,0 0 16,1-1-16,-1 1 15,8 7 1,-1 0-16,1 8 16,7-7-16,8-1 15,-7 23-15,22-38 16</inkml:trace>
  <inkml:trace contextRef="#ctx0" brushRef="#br0" timeOffset="105026.46">14099 4724 0,'0'0'0,"8"-7"15,7-9 1,23 1-16,-1 0 16,16 0-16,23-1 15,22 9-15,-7 7 16,22 30 0,61 62-16,-68-31 15,30 38-15,45 84 16,-75-53-1,15 76-15,-38-53 16,1 76-16,-39-54 16,-15 54-16,-22 38 15,-16-61 1,-30 92-16,-15 61 16,-45 15-16,15-61 15,-53 91-15,-15-68 16,52-61-1,-120 38-15,38-107 16,-23-31-16,-16 31 16,-52-30-1,0-8-15,-68-38 16,-8-24-16,76-6 16,-83-39-16,52-31 15,-165-30 1,173-30-16,-30-62 15,136 31-15,-91-31 16,68 24 0,38-16-16,46 0 15,-31-15-15,0-62 16,-143-205-16,257 305 16</inkml:trace>
  <inkml:trace contextRef="#ctx0" brushRef="#br0" timeOffset="124654.39">9646 7235 0,'0'0'16,"0"0"-16,8 8 16,-8-8-16</inkml:trace>
  <inkml:trace contextRef="#ctx0" brushRef="#br0" timeOffset="167151.28">14016 5533 0,'0'0'0,"0"0"15,0 0-15,0 0 0,0 0 16,7 8-16,9 15 15,6 7-15,16 16 16,7 15 0,-7-7-16,-8 14 15,-7-22-15,0 0 16,-8-8-16,0-7 16,0 7-1,8 8-15,0-1 16,-1-6-16,1-1 15,7 0 1,0 0-16,-7-7 16,7 7-16,1 0 15,-9 0-15,1 8 16,-8-8 0,0-7-16,-7-16 15,-1 0-15,1 16 16,-1-16-16,1 0 15,-8-7 1,7-1-16,-7-7 16,0 0-16,0 0 15,0 0 1,0 8-16,0-8 16,0 0-16,0 0 15,-7 0 1,-1-8-16,-7 1 15,0-1-15,0 0 16,0 1-16,7 7 16,1 0-1,-1-8-15,1 8 16,7 0-16,0 0 16,0 0-1,0 0-15,0 0 16,7 0-16,8 8 15,16 7-15,14 16 16,0-8 0,-7-1-16,-8-6 15,-7-9-15,-8 1 16,0-8-16,0 0 16,-7 0-1,-1 0-15,9-8 16,-1-7-16,-8 0 15,1 0 1,-1-8-16,1 0 16,-8 7-16,0 1 15,-8 0 1,1 0-16,-8 7 16,-16 0-16,-6 1 15,-1 7-15,-7-8 16,-8 16-1,-8 7-15,8-7 16,8 7-16,22-7 16,0-1-1,16-7-15,7 0 16,0 0-16,15-15 16,-15 15-16</inkml:trace>
  <inkml:trace contextRef="#ctx0" brushRef="#br0" timeOffset="182749.93">15876 6945 0,'0'0'0,"0"0"15,0 0-15,-8-7 16,0-1-16,1-7 15,-8-8-15,7 8 16,1-1 0,-8 1-16,-1 0 15,-6 0 1,-8-8-16,-16 7 16,-7 1-16,-15 0 15,15 7-15,0-7 16,-15 7-1,-15 8-15,-8 0 16,31 0-16,-8 0 16,-53 0-1,-8 8-15,16 0 16,-15 15-16,22-8 16,38 0-16,-15 0 15,-38 16 1,22 7-16,31 0 15,-15 8-15,-15 23 16,22-24-16,16 1 16,-1 46-1,31-39-15,0 8 16,7 16-16,8 7 16,7-8-16,8-30 15,8-1 1,7-6-16,8-1 15,45 23-15,15-8 16,0 1 0,46-1-16,-1-15 15,-45-22-15,46-9 16,37 1 0,-37-23-16,52-16 15,-67 1-15,37-32 16,7 17-1,-29 6-15,37-14 16,-67 23-16,6-9 16,24-6-16,-23-1 15,-31 0 1,9-7-16,-9-8 16,-22 15-16,-8-15 15,-22-8-15,-23 0 16,-23-7-1,-37-16-15,-23-7 16,-61-15-16,23 14 16,-15 32-16,-98-24 15,90 39 1</inkml:trace>
  <inkml:trace contextRef="#ctx0" brushRef="#br0" timeOffset="191587.26">15830 8823 0,'0'0'16,"0"0"-16,0 0 15,0 0 1,0 0-16,-7 0 15,-1 0-15,1-8 16,-9 1-16,-6-9 16,-24-7-1,-14 1-15,-16-9 16,16 8-16,-8 0 16,-23-7-1,0-1-15,8 8 16,23 8-16,-23 0 15,-31-8-15,16 8 16,7-8 0,-37 0-16,7 7 15,53 1-15,0 8 16,-38-1-16,15 8 16,23 0-1,8 8-15,-8 7 16,0 0-16,-8 8 15,31 0 1,7-8-16,8 0 16,7 1-16,0-1 15,8-7 1,7 7-16,1 0 16,-1 16-16,1 7 15,-1 8-15,8-1 16,15 9-1,8-1-15,15 16 16,22 7-16,-7-15 16,0-7-1,-7-8-15,6 7 16,16 0-16,8 8 16,-8 1-16,-23-17 15,1-7 1,22 1-16,30 14 15,0-22-15,1-1 16,37 1-16,-38-24 16,-7-7-1,30-15-15,7-8 16,-22-15-16,38-8 16,-31-7-1,-30 7-15,-22-7 16,-1 7-16,8-8 15,-15 1 1,-7-1-16,-16 9 16,-8-24-16,-22 0 15,-22-15-15,-24 0 16,-7 8 0,-7 7-16,-31 1 15,-52-9-15,22 39 16,-99 0-16,31 23 15,-151 38 1,219-16-16</inkml:trace>
  <inkml:trace contextRef="#ctx0" brushRef="#br0" timeOffset="-213118.71">15271 7258 0,'0'0'16,"0"0"-16,0 0 16,0 0-16,0 0 15,0 0-15,-8-7 16,1-1-1,-1 8-15,-7-8 16,0 8-16,-8 0 16,1 0-1,-1 8-15,0 0 16,1 7-16,-1 0 16,-7 16-16,-8-1 15,-8 1 1,-14 7-16,7 0 15,15-7-15,0 14 16,8 9 0,8-1-16,-1-15 15,0 1-15,0 14 16,1-7-16,7 0 16,0-1-1,7 16-15,0-15 16,1 0-16,7 0 15,7 0-15,1-8 16,0 0 0,-1 8-16,8 7 15,-7-15-15,-1-7 16,1-1 0,-1 1-16,1-8 15,0 0-15,-1 0 16,8-1-1,0-6-15,1-1 16,-1 0-16,0 1 16,0-1-16,8 0 15,-1 0 1,1-7-16,0 0 16,-1-1-16,1-7 15,0 0 1,-1 0-16,1-7 15,7-1-15,8 0 16,0 1-16,0-9 16,-8 9-1,8-8-15,-8-1 16,0-7-16,-7 0 16,0 1-16,-1-1 15,1-8 1,0-7-16,-1-8 15,-7 8-15,-7 0 16,-1 0 0,1 0-16,0-1 15,-1-6-15,-7 6 16,0-6 0,8-1-16,-8 0 15,0 8-15,-8 7 16,1 8-16,-1-7 15,0 7 1,1 0-16,-1 0 16,-7 8-16,0 0 15,0-8 1,-8 0-16,1 8 16,7-1-16,-8 1 15,8 0-15,0 7 16,-1 1-1,9-1-15,-8 0 16,0 1-16,7 7 16,1 0-1,7 0-15</inkml:trace>
  <inkml:trace contextRef="#ctx0" brushRef="#br0" timeOffset="-180812.12">15490 9159 0,'0'0'0,"0"0"16,0 0 0,0 0-16,0 0 15,0 7-15,0 1 16,0 0-16,0-1 15,-7 1 1,-1 7-16,0 0 16,1 1-16,-8 14 15,-16 16 1,-6 7-16,-9-7 16,1 8-16,-8 14 15,15-30 1,8 8-16,0-8 15,7-7-15,0 7 16,1 0-16,-1-7 16,-15-1-16,-22 16 15,-1-8 1,1 8-16,7-8 16,-8 0-16,-7 8 15,-15 0 1,8 0-16,22-8 15,7 0-15,-7 0 16,-15 8 0,-22 7-16,7-14 15,7-1-15,-22 0 16,-16 0 0,46-7-16,15-8 15,-15 7-15,-15-7 16,-8 7-16,31-7 15,7-7 1,-15 7-16,-15-1 16,7-6-16,8-1 15,23 0-15,7 0 16,-7 1 0,-1-1-16,-7 0 15,8-7-15,0 0 16,7-8-1,8 7-15,7 1 16,8-8-16,-8 0 16,8 0-16,0 0 15,0 0 1,0 0-16,7 0 16,1 0-16,7 0 15,-8 0-15,8 0 16,0 0-1,0 0-15,0 0 16,0 0-16,0 0 16,0 0-1,0 0-15,0 0 16,0 0-16,0 0 16,0 0-16,0 0 15,0 0 1,0 0-16,0 0 15,0 0-15,0 0 16,0 0-16,0 0 16,0 0-1,0 0-15,0 0 16,0 0-16,0 0 16,0 0-1,0 0-15,8-8 16,7 1-16,7-1 15,1 8-15,0 0 16,-1 0 0,1 0-16,-8 0 15,0 0-15,0 0 16,0 0 0,1 0-16,-1-8 15,-8 1-15,1-1 16,-1 0-16,1 1 15,0-9 1,-1 9-16,1-1 16,-8 8-16,0 0 15,0 0 1,0 0-16,0 0 16,0 0-16,0 0 15,0 0 1,0 0-16,0 0 15</inkml:trace>
  <inkml:trace contextRef="#ctx0" brushRef="#br0" timeOffset="-153478.2">13456 10105 0,'0'0'16,"0"0"-16,-15-8 15,-15 1-15,0-1 16,30 8 0</inkml:trace>
  <inkml:trace contextRef="#ctx0" brushRef="#br0" timeOffset="-153368.2">13063 10090 0,'-7'0'0,"-8"0"15,-16 0-15,-6 7 16,-9-7-16,-7-7 16,-15-1-16,-15 1 15,83 7 1</inkml:trace>
  <inkml:trace contextRef="#ctx0" brushRef="#br0" timeOffset="-152684.7">11892 10090 0,'-16'0'15,"-21"15"-15,-39 8 16,-7 0-16,15-8 16,-8 0-1,8 8-15,0-7 16,-7 6-16,-1 9 16,76-31-16,-234 183 15,226-175 1,-15 7-16,-7 8 15,0 0 1,0 7-16,7 1 16,0 7-16,8 0 15,8 0-15,7 1 16,0-1-16,7-8 16,8-7-1,16 8-15,6-1 16,16 16-16,0-8 15,30-7-15,8-1 16,-8-7 0,-7-8-16,37 1 15,8-24-15,-15 0 16,38-7-16,-38 0 16,-1 0-1,24 7-15,-1 0 16,-22 1-16,23-1 15,-23-7 1,-23-8-16,-15 8 16,22-16-16,16-15 15,-23-7 1,-14 7-16,-9-15 16,8 8-16,-7-8 15,-9-16-15,-14 1 16,-15-16-1,-16 69-15,-7-15 16,-15-30-16,-15 22 16,-15-15-16,-8 7 15,-23 8 1,-45 1-16,15 14 16,-37 16-16,-69 7 15,-90 8 1,98-7-16,45 7 15</inkml:trace>
  <inkml:trace contextRef="#ctx0" brushRef="#br0" timeOffset="-147600.08">12489 10357 0,'0'0'15,"0"0"-15,0 0 16,0 0-16,0 0 16,0 0-1,0 0-15,0 0 16,0 0-16,7 0 16,9-8-16,6 1 15,16-24 1,7 1-16,-7-1 15,7-15-15,-14 16 16,-1-16-16,0 0 16,-7-7-1,7-8-15,0-8 16,16-23 0,-8 16-16,7-16 15,15-30-15,-14 8 16,-16 7-16,-7 15 15,-1-7-15,-7 0 16,1 0 0,-1-8-16,0 0 15,-8-7-15,1-9 16,-1-6 0,-7 22-16,0-15 15,0-8-15,-7 0 16,7 23-1,-8-7-15,1-1 16,-8-7-16,0-7 16,-1-1-16,1 38 15,-7-15 1,-16 16-16,0-8 16,0 30-16,-7-15 15,7 23-15,0 0 16,8-8-1,-15-7-15,-16 0 16,1 7-16,-8 0 16,0 8-1,7 15-15,-7-7 16,-15-8-16,23 23 16,7-1-16,7 9 15,1 7 1,-8 0-16,0 0 15,0 8-15,8 0 16,7 7-16,0-7 16,8 0-1,7-1-15,1 9 16,6-1-16,1 0 16,0 1-1,0-1-15,8 8 16,-1 0-16,8 0 15,0 0-15,0 0 16,0 0 0,0 0-16,0 0 15,0 0-15,0 0 16,0 8 0,0-1-16,0 9 15,0-1-15,0 0 16,0 8-1,0 15-15,-8 0 16,1 16-16,-8-8 16,0-8-16,-1-8 15,9 1-15,-8-8 16,7-8 0,1-7-16,7-8 15,0 0-15,0 0 16,0 0-1,0 0-15,0 0 16,0 0-16,0 0 16,7-16-16,1-14 15,7-16 1,0-7-16,0-16 16,0 31-16,0 0 15,1-1-15,-9 9 16,1 7-1,7 0-15,-8 8 16,8 7-16,1 1 16,6 7-16,8 0 15,8 7 1,8 9-16,-9-1 16,-6 0-16,-1 0 15,-7 8 1,-1 0-16,1-8 15,0 8-15,-8 0 16,7 53-16,-22-76 16,8 8-1,-8-8-15,0 0 16,0 0-16,0 0 16,0 0-1,0 0-15,0 0 16,0 0-16,-8 0 15,-14-8-15,-31 1 16,-23-8 0,1-1-16,-1-7 15,0 1-15,-22 6 16,98 16-16</inkml:trace>
  <inkml:trace contextRef="#ctx0" brushRef="#br0" timeOffset="-138163.75">11060 4579 0,'-8'0'16,"-22"-7"-16,-30-1 16,-8-7-16,15 7 15,0 1-15,-15-1 16,-15-7-1,-8 7-15,15 8 16,-14 0-16,-16 8 16,15 7-1,23 8-15,0 7 16,-30 39-16,-1 7 16,9 8-16,7 8 15,22 15 1,-7 7-16,23-30 15,14 0-15,16 15 16,8-22-16,14-9 16,8-14-1,23 14-15,8 9 16,22-1-16,45 8 16,-15-31-1,16 1-15,52-8 16,-15-16-16,38-7 15,-68 0-15,61-38 16,-39 7 0,1-7-16,-8-8 15,-45 0-15,-23-7 16,15-1-16,-8-15 16,-6 0-1,-17 1-15,-6-1 16,-8-15-16,-16 15 15,-7-7 1,-7-16-16,-23 8 16,-15-8-16,-23-15 15,-30-38 1,14 38-16,-6-7 16,-39 7-16,-6 7 15,-39 1-15,-23-8 16,1 61-16,-91 46 15,128-8 1</inkml:trace>
  <inkml:trace contextRef="#ctx0" brushRef="#br0" timeOffset="-135129.35">14598 4946 0,'-8'0'15,"-29"-8"-15,-24-15 16,1 0-16,-1 0 15,-52-22-15,-1 6 16,31 9 0,-7-8-16,-1 30 15,-23-30-15,46 23 16,-7-1 0,-54 1-16,39 7 15,-1 16-15,-68 0 16,23 15-16,7 7 15,-37 24 1,53-9-16,-1-6 16,1-1-16,22 0 15,31 8-15,-23 15 16,-16 30 0,31-22-16,8 7 15,-1 39-15,24-31 16,14 7-1,15-7-15,8 0 16,8-15-16,15 7 16,14-7-1,24 0-15,22 15 16,-30-31-16,23 16 16,44-1-16,1-22 15,38-15 1,-8-16-16,-30-7 15,68-8-15,-60-16 16,67 9-16,-75-1 16,8-15-1,52 8-15,-60-16 16,76-14-16,-99 6 16,23-14-1,15 7-15,-30 0 16,-30 1-16,7-9 15,0-7-15,-23 15 16,-14 1 0,-24 22-16,9-46 15,-16 31-15,0-38 16,-15 7 0,-23-7-16,-45-39 15,-15 1-15,-30 7 16,-69-15-16,69 53 15,-152-46 1,61 62-16,-15 15 16,-136 23-16,234 7 15</inkml:trace>
  <inkml:trace contextRef="#ctx0" brushRef="#br0" timeOffset="-130528.53">12950 11517 0,'0'0'0,"0"0"16,0 0-16,0 0 16,-8 0-1,1 0-15,-1 0 16,1 0-16,-1 0 16,-7 0-1,-8 8-15,1 15 16,-1-1-16,-7 17 15,7 6-15,8-6 16,7-1 0,1-8-16,7 1 15,7-8-15,1 7 16,15 1 0,-1-8-16,9-16 15,21 9-15,32-1 16,-24-15-16,-15-8 15,-7-7 1,-7-8-16,-9 0 16,-7-7-16,-7-1 15,-1 8 1,1-15-16,-8 23 16,0-1-16,0 1 15,-8 0-15,-7 0 16,-22-8-1,-9 0-15,1 8 16,45 15-16</inkml:trace>
  <inkml:trace contextRef="#ctx0" brushRef="#br0" timeOffset="-129972.97">13517 11380 0,'0'0'15,"0"0"-15,0 0 16,0 0-16,-8 7 16,-7 16-1,-7 46-15,-1 91 16,8-53-16,7-23 16,-14-23-1,6-15-15,9-16 16,-1-14-16,8-9 15,0 8-15,0-15 16,0 0 0,0 0-16,0 0 15,0 0-15,0 0 16,8-15-16,-1-8 16,9-7-1,6-8-15,1-1 16,0-6-16,-1-1 15,1 8 1,-8 7-16,-7 8 16,-1 8-16,1 0 15,-1-1-15,1 9 16,-1-16 0,-7 23-16</inkml:trace>
  <inkml:trace contextRef="#ctx0" brushRef="#br0" timeOffset="-129755.97">13925 11792 0,'0'0'15,"0"0"-15,0 0 16,8 7-1,22 9-15,23 7 16,7-8-16,-7 8 16,-15 0-16,-38-23 15</inkml:trace>
  <inkml:trace contextRef="#ctx0" brushRef="#br0" timeOffset="-127710.03">10856 10517 0,'0'0'15,"0"0"-15,-8 0 16,1 0-16,-8 0 16,0 8-1,-1-8-15,1 0 16,0 0-16,-7-8 15,-9 1 1,-14-9-16,-16-14 16,-7-8-16,0-8 15,8-8-15,7 1 16,-15-8 0,0 7-16,0-7 15,15 8-15,15 22 16,-22-37-16,-8-9 15,7 32 1,-7-9-16,8 1 16,7-1-16,7-14 15,9 7 1,-9-8-16,8 16 16,8 14-16,0-6 15,0-9-15,-16-37 16,16 37-1,7-7-15,1 8 16,-1-8-16,15 7 16,1 1-1,-1 7-15,1 8 16,-1 15-16,1 0 16,7 8-16,0-1 15,0 9 1,0-1-16,0 1 15,0-1-15,0 8 16,0 0-16,0 0 16,0-8-1,0 8-15,0-7 16,0 7-16,0 0 16,0 0-1,0 0-15,0-8 16,0 8-16,0 0 15,0-8-15,0 8 16,0 0 0,-8-7-16,8 7 15,0 0 1,0 0-16,0 0 0,0 0 16,0 0-1,-7 15-15,-9 16 16,-6 30-16,-1-8 15,0-7 1,1 0-16,-1-8 16,0 8-16,8-24 15,0-6-15,8-1 16,-1-7 0,0-1-16,8-7 15,0 0-15,0 0 16,-7-15-16,-1-31 15,8-30 1,8 7-16,7-7 16,8 15-16,-1 7 15,-7 9 1,8-1-16,-8 23 16,0 8-16,0-8 15,1 15-15,-9 0 16,8 8-1,0 0-15,16 8 16,6 7-16,1 8 16,0 0-16,0 0 15,-8 0 1,-7-8-16,-1 1 16,-6-1-16,-1 23 15,-8-30 1,-7-8-16,0 7 15,0 1-15,-22 15 16,-16 0-16,-8 0 16,9 7-1,-9 1-15,1-16 16,-8 8-16,0 0 16,-15 7-16,68-30 15</inkml:trace>
  <inkml:trace contextRef="#ctx0" brushRef="#br0" timeOffset="-96416.64">14099 4663 0,'0'0'0,"-7"0"16,-1 0-16,0 0 16,1 0-1,-1 0-15,1 0 16,-1 0-16,1 0 16,-1 0-16,8 0 15,0 0 1,-8 8-16,8-8 15,0 0-15,0 0 16,0 0 0,0 0-16,0 0 15,0 0-15,0 0 16,0 0 0,0 0-16,0 0 15,0 0-15,0 0 16,0 0-16,0 0 15,0 0 1,8 0-16,7-8 16,8 1-16,7-1 15,8 0 1,0-7-16,-8 7 16,23-7-16,30 0 15,15-8-15,8 0 16,30-7-1,0-9-15,-45 17 16,22-1-16,39 7 16,-47 9-16,39 7 15,-8 7 1,-38 9-16,38 14 16,16 8-16,14 16 15,0-1 1,-75-7-16,83 68 15,-30-30-15,-1 0 16,23 23 0,-67-15-16,22 22 15,22 24-15,-44-16 16,-1 8-16,8 22 16,-23-37-1,-15-8-15,-8 45 16,-29-14-16,-9 22 15,-14-8 1,-16 16-16,-7 8 16,-7-8-16,-47 15 15,-36 8-15,14-39 16,-15 39 0,-45-8-16,60-53 15,-60 30-15,7-22 16,23-39-1,-52 46-15,74-61 16,-14 0-16,-8-8 16,15-15-16,23-7 15,-15-1 1,22-7-16,16-23 16,22-8-16,7-7 15,1-1-15,8 1 16,6-8-1,1-8-15,0 8 16,0-7-16,0-1 16,7 1-1,1 7-15,-1-8 16,1 0-16,7 8 16,0 0-1,0 0-15,0 0 16,0 0-16,0 0 15,0 0-15,0-15 16,7 0 0,8-23-16,23-16 15,15-7-15,23-8 16,-16 24-16,-14 14 16,-16 16-1,-15 7-15,-15 8 16,0 0-16,-8 8 15,-14 30 1,-31 31-16,7-8 16,9 7-16,21-29 15,1-9 1,8-15-16,7 1 16,7-1-16,24 0 15,22-7-15,-1-1 16,9-7-1,7-7-15,-68 7 16</inkml:trace>
  <inkml:trace contextRef="#ctx0" brushRef="#br0" timeOffset="-94594.45">15702 9174 0,'0'0'16,"0"0"-16,0 0 15,0 0-15,0 15 16,7 23 0,1 39-16,-1 7 15,1 0-15,-8 30 16,-15 31-16,-23-8 15,-22 39 1,-24-16-16,-14 62 16,15-77-16,-61 68 15,39-45 1,-32 38-16,-29-30 16,-68 22-16,98-99 15,-121 62-15,7-24 16,46-76-1,-98 46-15,22-38 16,83-16-16,-97 1 16,6-9-1,145-29-15,-145 14 16,99-37-16,8 14 16,-8-30-16,23 8 15,-23-31 1,37-38-16,39 23 15,-91-53-15,75 22 16,8-7-16,-7-31 16,45 23-1,7-30-15,-7 7 16,7 23-16,-22-30 16,38 22-1,7-22-15,0 0 16,0-16-16,23 16 15,-8-16 1,15 31-16,1-46 16,6 23-16,16 0 15,0-8-15,8 16 16,22-31-16,-7 23 16,15-8-1,-8 24-15,0 22 16,0 8-16,1 7 15,-1 8 1,-15 38-16,0 16 16,-7 7-16,-8 15 15,0 8-15,0 0 16,0 0 0,-23 15-16,-22 39 15,-31 22-15,8-7 16,0 7-1,23 1-15,22-24 16,8-22-16,7-24 16,1 1-16,7-8 15,22-38 1,77-84-16,14-77 16,-37 62-16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2T01:32:11.52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10682 11532 0,'0'0'0,"0"0"0</inkml:trace>
  <inkml:trace contextRef="#ctx0" brushRef="#br0" timeOffset="1236.2">10236 11502 0,'0'0'16,"0"0"-1,0 0-15,0 0 16,0 0-16,0 0 16,0 0-16,0 0 15,8 0 1,14 0-16,46 7 16,53 1-16,-15 7 15,38-7-15,45 7 16,0 31-1,0-31-15,37-15 16,-37 15-16,84-7 16,-92-8-1,69 0-15,-1-8 16,-45 8-16,83 8 16,23-31-1,0 31-15,61 7 16,-84 0-16,106-15 15,-83 8-15,197 7 16,-235-7 0,166-23-16,-98 15 15,76-61-15,-166 68 16,120 24-16,-128-39 16,53 0-1,-31 1-15,1-1 16,22 16-16,-75-1 15,128 1 1,-53 0-16,1-8 16,52 30-16,-38 16 15,107-31-15,-137 8 16,106 15 0,-189-15-16,-8 0 15,-52-8-15,-54-7 16,-29 0-16,-16-1 15,-8-7 1,-6 0-16,-16 0 16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0-08-12T01:33:54.91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9283 7999 0,'0'0'0,"0"0"0,0 0 0,0 7 16,-7 16-16,-1 0 15,-7 8-15,0-1 16,0 1 0,0-1-16,7-7 15,1 0-15,7-15 16,-8 7-16,8-8 15,0-7 1,0 0-16,0 0 16,0 0-16,8 0 15,7 0-15,23-15 16,37-23 0,16-8-16,15-38 15,-15 31-15,22-8 16,-22 15-1,-16-7-15,31-16 16,7-7-16,-7 7 16,-15 15-16,7 1 15,8-8 1,-23-31-16,-22 54 16,14-23-16,-14 15 15,-8 16-15,-8 7 16,-7 0-1,-15 8-15,-8 7 16,0 0-16,0 1 16,-7 7-1,-1-8-15,-7 8 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8/11/2020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customXml" Target="../ink/ink3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customXml" Target="../ink/ink4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customXml" Target="../ink/ink5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ustomXml" Target="../ink/ink6.xm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9.png"/><Relationship Id="rId4" Type="http://schemas.openxmlformats.org/officeDocument/2006/relationships/customXml" Target="../ink/ink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customXml" Target="../ink/ink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mv.com.mx/es/emisoras/perfil/-5536" TargetMode="External"/><Relationship Id="rId2" Type="http://schemas.openxmlformats.org/officeDocument/2006/relationships/hyperlink" Target="http://www.annualreports.com/" TargetMode="Externa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jpe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customXml" Target="../ink/ink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10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38F8EF2A-99C2-45F0-B0B7-02F0F6DA5AD2}"/>
                  </a:ext>
                </a:extLst>
              </p14:cNvPr>
              <p14:cNvContentPartPr/>
              <p14:nvPr/>
            </p14:nvContentPartPr>
            <p14:xfrm>
              <a:off x="1584000" y="1428840"/>
              <a:ext cx="5761800" cy="995040"/>
            </p14:xfrm>
          </p:contentPart>
        </mc:Choice>
        <mc:Fallback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38F8EF2A-99C2-45F0-B0B7-02F0F6DA5AD2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574640" y="1419480"/>
                <a:ext cx="5780520" cy="10137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345136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</a:t>
            </a:r>
            <a:r>
              <a:rPr lang="es-ES" dirty="0" err="1"/>
              <a:t>ón</a:t>
            </a:r>
            <a:r>
              <a:rPr lang="es-ES" dirty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491000"/>
            <a:ext cx="6132600" cy="3145500"/>
          </a:xfrm>
        </p:spPr>
        <p:txBody>
          <a:bodyPr/>
          <a:lstStyle/>
          <a:p>
            <a:r>
              <a:rPr lang="en-US" dirty="0" err="1"/>
              <a:t>Apoyo</a:t>
            </a:r>
            <a:r>
              <a:rPr lang="en-US" dirty="0"/>
              <a:t> de </a:t>
            </a:r>
            <a:r>
              <a:rPr lang="en-US" dirty="0" err="1"/>
              <a:t>mandos</a:t>
            </a:r>
            <a:r>
              <a:rPr lang="en-US" dirty="0"/>
              <a:t> </a:t>
            </a:r>
            <a:r>
              <a:rPr lang="en-US" dirty="0" err="1"/>
              <a:t>superiores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Una </a:t>
            </a:r>
            <a:r>
              <a:rPr lang="en-US" u="sng" dirty="0" err="1"/>
              <a:t>buena</a:t>
            </a:r>
            <a:r>
              <a:rPr lang="en-US" dirty="0"/>
              <a:t> </a:t>
            </a:r>
            <a:r>
              <a:rPr lang="es-ES" dirty="0"/>
              <a:t>área de Ciencia de Datos debe tener apoyo constante de los mandos altos.</a:t>
            </a:r>
          </a:p>
          <a:p>
            <a:pPr lvl="1"/>
            <a:r>
              <a:rPr lang="es-ES" dirty="0"/>
              <a:t>Debe ser considerada un centro de ganancia, no un centro de costos.</a:t>
            </a:r>
          </a:p>
          <a:p>
            <a:pPr lvl="1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11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112C046-E03E-4D4E-A578-ABC2FED33E57}"/>
                  </a:ext>
                </a:extLst>
              </p14:cNvPr>
              <p14:cNvContentPartPr/>
              <p14:nvPr/>
            </p14:nvContentPartPr>
            <p14:xfrm>
              <a:off x="1431360" y="1711800"/>
              <a:ext cx="6170400" cy="22507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112C046-E03E-4D4E-A578-ABC2FED33E57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422000" y="1702440"/>
                <a:ext cx="6189120" cy="22694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4689801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</a:t>
            </a:r>
            <a:r>
              <a:rPr lang="es-ES" dirty="0" err="1"/>
              <a:t>ón</a:t>
            </a:r>
            <a:r>
              <a:rPr lang="es-ES" dirty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Alineamiento</a:t>
            </a:r>
            <a:r>
              <a:rPr lang="en-US" dirty="0"/>
              <a:t> con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s-ES" dirty="0"/>
              <a:t>áreas.</a:t>
            </a:r>
          </a:p>
          <a:p>
            <a:pPr lvl="1"/>
            <a:r>
              <a:rPr lang="es-ES" dirty="0"/>
              <a:t>Traspasar las ganancias logradas en el área de Ciencia de Datos a las otras.</a:t>
            </a:r>
          </a:p>
          <a:p>
            <a:pPr lvl="1"/>
            <a:r>
              <a:rPr lang="es-ES" dirty="0"/>
              <a:t>El área de ciencia de datos trabaja con incentivos para ayudar a las otras áreas.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12</a:t>
            </a:fld>
            <a:endParaRPr lang="en-US" dirty="0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FD3DEAF6-9ECC-4C37-8369-3AA5E4CD0E09}"/>
                  </a:ext>
                </a:extLst>
              </p14:cNvPr>
              <p14:cNvContentPartPr/>
              <p14:nvPr/>
            </p14:nvContentPartPr>
            <p14:xfrm>
              <a:off x="1513080" y="2225520"/>
              <a:ext cx="5963400" cy="142380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FD3DEAF6-9ECC-4C37-8369-3AA5E4CD0E0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503720" y="2216160"/>
                <a:ext cx="5982120" cy="14425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981148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Partes esenciales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Datos</a:t>
            </a:r>
          </a:p>
          <a:p>
            <a:r>
              <a:rPr lang="es-MX" dirty="0"/>
              <a:t>Problema bien definido</a:t>
            </a:r>
          </a:p>
          <a:p>
            <a:r>
              <a:rPr lang="es-MX" dirty="0"/>
              <a:t>Participación de las áreas involucradas.</a:t>
            </a:r>
          </a:p>
          <a:p>
            <a:r>
              <a:rPr lang="es-MX" dirty="0"/>
              <a:t>Metas claras y medibles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C9959FBF-A810-47C5-99CA-54A300FBDD48}"/>
                  </a:ext>
                </a:extLst>
              </p14:cNvPr>
              <p14:cNvContentPartPr/>
              <p14:nvPr/>
            </p14:nvContentPartPr>
            <p14:xfrm>
              <a:off x="2231640" y="1863000"/>
              <a:ext cx="4727520" cy="164592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C9959FBF-A810-47C5-99CA-54A300FBDD48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2222280" y="1853640"/>
                <a:ext cx="4746240" cy="16646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791197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2" name="Picture 2" descr="Crisp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3" y="1219200"/>
            <a:ext cx="33272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05400" y="45529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Wikicommons</a:t>
            </a:r>
            <a:endParaRPr lang="es-MX" sz="1100" dirty="0"/>
          </a:p>
        </p:txBody>
      </p:sp>
      <p:sp>
        <p:nvSpPr>
          <p:cNvPr id="5" name="Rectángulo 4"/>
          <p:cNvSpPr/>
          <p:nvPr/>
        </p:nvSpPr>
        <p:spPr>
          <a:xfrm>
            <a:off x="3171825" y="523875"/>
            <a:ext cx="2339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CRISP-DM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1F7B7C3F-4D0F-43A1-9511-04D3741F6DC7}"/>
                  </a:ext>
                </a:extLst>
              </p14:cNvPr>
              <p14:cNvContentPartPr/>
              <p14:nvPr/>
            </p14:nvContentPartPr>
            <p14:xfrm>
              <a:off x="3243960" y="1046880"/>
              <a:ext cx="3211920" cy="340452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1F7B7C3F-4D0F-43A1-9511-04D3741F6DC7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3234600" y="1037520"/>
                <a:ext cx="3230640" cy="3423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1658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CRISP-DM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En Data </a:t>
            </a:r>
            <a:r>
              <a:rPr lang="es-ES" sz="1800" dirty="0" err="1"/>
              <a:t>Science</a:t>
            </a:r>
            <a:r>
              <a:rPr lang="es-ES" sz="1800" dirty="0"/>
              <a:t> usamos un esquema denominado </a:t>
            </a:r>
            <a:r>
              <a:rPr lang="es-ES" sz="1800" b="1" dirty="0"/>
              <a:t>CRISPDM</a:t>
            </a:r>
            <a:endParaRPr lang="es-ES" sz="1800" dirty="0"/>
          </a:p>
          <a:p>
            <a:pPr lvl="1"/>
            <a:r>
              <a:rPr lang="es-ES" sz="1800" dirty="0"/>
              <a:t>Entendimiento del Negocio</a:t>
            </a:r>
          </a:p>
          <a:p>
            <a:pPr lvl="1"/>
            <a:r>
              <a:rPr lang="es-ES" sz="1800" dirty="0"/>
              <a:t>Entendimiento de los Datos</a:t>
            </a:r>
          </a:p>
          <a:p>
            <a:pPr lvl="1"/>
            <a:r>
              <a:rPr lang="es-ES" sz="1800" dirty="0"/>
              <a:t>Preparación de los Datos</a:t>
            </a:r>
          </a:p>
          <a:p>
            <a:pPr lvl="1"/>
            <a:r>
              <a:rPr lang="es-ES" sz="1800" dirty="0"/>
              <a:t>Modelado</a:t>
            </a:r>
          </a:p>
          <a:p>
            <a:pPr lvl="1"/>
            <a:r>
              <a:rPr lang="es-ES" sz="1800" dirty="0"/>
              <a:t>Evaluación</a:t>
            </a:r>
          </a:p>
          <a:p>
            <a:pPr lvl="1"/>
            <a:r>
              <a:rPr lang="es-ES" sz="1800" dirty="0"/>
              <a:t>Despliegue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8094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Entendimiento del negocio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Por lo general se utiliza un cuestionario, donde se preguntan cosas como:</a:t>
            </a:r>
          </a:p>
          <a:p>
            <a:pPr lvl="1"/>
            <a:r>
              <a:rPr lang="es-ES" sz="2000" dirty="0"/>
              <a:t>¿Cómo se genera valor en el negocio?</a:t>
            </a:r>
          </a:p>
          <a:p>
            <a:pPr lvl="1"/>
            <a:r>
              <a:rPr lang="es-ES" sz="2000" dirty="0"/>
              <a:t>¿Cuál es la cadena de valor del negocio?</a:t>
            </a:r>
          </a:p>
          <a:p>
            <a:pPr lvl="1"/>
            <a:r>
              <a:rPr lang="es-ES" sz="2000" dirty="0"/>
              <a:t>¿Qué datos se recaban en el negocio?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15832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inepoli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0"/>
            <a:ext cx="691515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coca cola compa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378012"/>
            <a:ext cx="4629150" cy="869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4625E5BA-368D-4352-91FF-A89510FD3FB8}"/>
                  </a:ext>
                </a:extLst>
              </p14:cNvPr>
              <p14:cNvContentPartPr/>
              <p14:nvPr/>
            </p14:nvContentPartPr>
            <p14:xfrm>
              <a:off x="3684960" y="4140720"/>
              <a:ext cx="4442040" cy="13752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4625E5BA-368D-4352-91FF-A89510FD3FB8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675600" y="4131360"/>
                <a:ext cx="4460760" cy="1562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941356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Entendimiento del negocio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Esto se puede focalizar a las diferentes unidades de negocio:</a:t>
            </a:r>
          </a:p>
          <a:p>
            <a:pPr lvl="1"/>
            <a:r>
              <a:rPr lang="es-ES" sz="2000" dirty="0"/>
              <a:t>Recursos Humanos</a:t>
            </a:r>
          </a:p>
          <a:p>
            <a:pPr lvl="1"/>
            <a:r>
              <a:rPr lang="es-ES" sz="2000" dirty="0"/>
              <a:t>Operaciones</a:t>
            </a:r>
          </a:p>
          <a:p>
            <a:pPr lvl="1"/>
            <a:r>
              <a:rPr lang="es-ES" sz="2000" dirty="0"/>
              <a:t>Ventas</a:t>
            </a:r>
          </a:p>
          <a:p>
            <a:pPr lvl="1"/>
            <a:r>
              <a:rPr lang="es-ES" sz="2000" dirty="0"/>
              <a:t>Legal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2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0413E3F1-182A-4896-B588-5D4408FEB452}"/>
                  </a:ext>
                </a:extLst>
              </p14:cNvPr>
              <p14:cNvContentPartPr/>
              <p14:nvPr/>
            </p14:nvContentPartPr>
            <p14:xfrm>
              <a:off x="3306600" y="2560680"/>
              <a:ext cx="656280" cy="40968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0413E3F1-182A-4896-B588-5D4408FEB452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297240" y="2551320"/>
                <a:ext cx="675000" cy="428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220831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http://www.annualreports.com/</a:t>
            </a:r>
            <a:endParaRPr lang="es-MX" dirty="0"/>
          </a:p>
          <a:p>
            <a:endParaRPr lang="es-MX" dirty="0"/>
          </a:p>
          <a:p>
            <a:r>
              <a:rPr lang="es-MX" dirty="0"/>
              <a:t>Reportes a inversionistas</a:t>
            </a:r>
          </a:p>
          <a:p>
            <a:r>
              <a:rPr lang="en-US" dirty="0">
                <a:hlinkClick r:id="rId3"/>
              </a:rPr>
              <a:t>https://www.bmv.com.mx/es/emisoras/perfil/-5536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4900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Proyecto Final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Entendimiento de los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Esto se atiende con otro cuestionario:</a:t>
            </a:r>
          </a:p>
          <a:p>
            <a:pPr lvl="1"/>
            <a:r>
              <a:rPr lang="es-MX" dirty="0"/>
              <a:t>¿Cómo se capturan los datos?</a:t>
            </a:r>
          </a:p>
          <a:p>
            <a:pPr lvl="1"/>
            <a:r>
              <a:rPr lang="es-MX" dirty="0"/>
              <a:t>¿Dónde se almacenan los datos?</a:t>
            </a:r>
          </a:p>
          <a:p>
            <a:pPr lvl="1"/>
            <a:r>
              <a:rPr lang="es-MX" dirty="0"/>
              <a:t>¿Cómo se almacenan los datos?</a:t>
            </a:r>
          </a:p>
          <a:p>
            <a:pPr lvl="1"/>
            <a:r>
              <a:rPr lang="es-MX" dirty="0"/>
              <a:t>¿Cómo se actualizan los datos?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21168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Gobierno y Administración del Dato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Como administramos el dato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del </a:t>
            </a:r>
            <a:r>
              <a:rPr lang="en-US" dirty="0" err="1"/>
              <a:t>Dato</a:t>
            </a:r>
            <a:endParaRPr lang="en-US" dirty="0"/>
          </a:p>
          <a:p>
            <a:endParaRPr lang="en-US" sz="2100" dirty="0"/>
          </a:p>
          <a:p>
            <a:r>
              <a:rPr lang="en-US" sz="2100" dirty="0" err="1"/>
              <a:t>Gobierno</a:t>
            </a:r>
            <a:r>
              <a:rPr lang="en-US" sz="2100" dirty="0"/>
              <a:t> de </a:t>
            </a:r>
            <a:r>
              <a:rPr lang="en-US" sz="2100" dirty="0" err="1"/>
              <a:t>Datos</a:t>
            </a:r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47589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  <p:pic>
        <p:nvPicPr>
          <p:cNvPr id="2050" name="Picture 2" descr="Image result for drew brees throwing 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42" y="1790700"/>
            <a:ext cx="4106157" cy="27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zard shoo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785891"/>
            <a:ext cx="4570411" cy="274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830573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/>
              <a:t>El dato se destruye cuando su ciclo de vida se ha cumplido.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/>
              <a:t>Vayan formando sus equipos oportunamente.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/>
              <a:t>Se destruyen datos como si se saludo con un amigo.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¿Cuánto tiempo dura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Cuánto tiempo dura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el ejemplo de basquetbol, la estadística dura hasta que no la necesitemos.</a:t>
            </a:r>
          </a:p>
          <a:p>
            <a:pPr lvl="1"/>
            <a:r>
              <a:rPr lang="es-MX" dirty="0"/>
              <a:t>Jugador retirado?</a:t>
            </a:r>
          </a:p>
          <a:p>
            <a:pPr lvl="1"/>
            <a:r>
              <a:rPr lang="es-MX" dirty="0"/>
              <a:t>Estadio destruido?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va a modificar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debe tener total control de como se </a:t>
            </a:r>
            <a:r>
              <a:rPr lang="es-MX" dirty="0" err="1"/>
              <a:t>módifica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/>
              <a:t>En que base de datos se  almacena</a:t>
            </a:r>
          </a:p>
          <a:p>
            <a:endParaRPr lang="es-MX" dirty="0"/>
          </a:p>
          <a:p>
            <a:r>
              <a:rPr lang="es-MX" dirty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  <p:pic>
        <p:nvPicPr>
          <p:cNvPr id="3074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3" y="265800"/>
            <a:ext cx="82581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esl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856494"/>
            <a:ext cx="1140824" cy="14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501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  <p:pic>
        <p:nvPicPr>
          <p:cNvPr id="3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4834052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862286" y="1930400"/>
            <a:ext cx="2755714" cy="1439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/>
              <a:t>Cuantos datos se generan?</a:t>
            </a:r>
          </a:p>
        </p:txBody>
      </p:sp>
    </p:spTree>
    <p:extLst>
      <p:ext uri="{BB962C8B-B14F-4D97-AF65-F5344CB8AC3E}">
        <p14:creationId xmlns:p14="http://schemas.microsoft.com/office/powerpoint/2010/main" val="960748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28626"/>
            <a:ext cx="5163457" cy="34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58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FB8FB89C-D319-4053-9C42-2E6705A205EE}"/>
              </a:ext>
            </a:extLst>
          </p:cNvPr>
          <p:cNvSpPr/>
          <p:nvPr/>
        </p:nvSpPr>
        <p:spPr>
          <a:xfrm>
            <a:off x="6521702" y="1362847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4" name="Arrow: Right 5">
            <a:extLst>
              <a:ext uri="{FF2B5EF4-FFF2-40B4-BE49-F238E27FC236}">
                <a16:creationId xmlns:a16="http://schemas.microsoft.com/office/drawing/2014/main" id="{FBE69F69-46CA-4859-BB78-F68CD4E54F39}"/>
              </a:ext>
            </a:extLst>
          </p:cNvPr>
          <p:cNvSpPr/>
          <p:nvPr/>
        </p:nvSpPr>
        <p:spPr>
          <a:xfrm>
            <a:off x="3382577" y="2173552"/>
            <a:ext cx="2894028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AC429E-DB20-4FA5-9680-3DD5A128B26A}"/>
              </a:ext>
            </a:extLst>
          </p:cNvPr>
          <p:cNvSpPr txBox="1"/>
          <p:nvPr/>
        </p:nvSpPr>
        <p:spPr>
          <a:xfrm>
            <a:off x="4724440" y="3662987"/>
            <a:ext cx="527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se almacena en la base de datos</a:t>
            </a:r>
            <a:endParaRPr lang="en-US" dirty="0"/>
          </a:p>
        </p:txBody>
      </p:sp>
      <p:pic>
        <p:nvPicPr>
          <p:cNvPr id="6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" y="1437513"/>
            <a:ext cx="3325009" cy="188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93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pic>
        <p:nvPicPr>
          <p:cNvPr id="3" name="Picture 2" descr="https://image.slidesharecdn.com/anprreport-121004145029-phpapp01/95/anpr-based-licence-plate-detection-report-48-728.jpg?cb=1349362822">
            <a:extLst>
              <a:ext uri="{FF2B5EF4-FFF2-40B4-BE49-F238E27FC236}">
                <a16:creationId xmlns:a16="http://schemas.microsoft.com/office/drawing/2014/main" id="{F71C824F-EDBB-4702-BEE6-5506C56EB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1030" r="7131" b="6329"/>
          <a:stretch/>
        </p:blipFill>
        <p:spPr bwMode="auto">
          <a:xfrm>
            <a:off x="3906191" y="1248229"/>
            <a:ext cx="3884540" cy="2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ylinder 4">
            <a:extLst>
              <a:ext uri="{FF2B5EF4-FFF2-40B4-BE49-F238E27FC236}">
                <a16:creationId xmlns:a16="http://schemas.microsoft.com/office/drawing/2014/main" id="{D86EE22E-CDA5-4DB9-B2DD-1390B4B7532C}"/>
              </a:ext>
            </a:extLst>
          </p:cNvPr>
          <p:cNvSpPr/>
          <p:nvPr/>
        </p:nvSpPr>
        <p:spPr>
          <a:xfrm>
            <a:off x="257366" y="1417164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4CB8889E-3B57-4694-B171-0DF13B4A593B}"/>
              </a:ext>
            </a:extLst>
          </p:cNvPr>
          <p:cNvSpPr/>
          <p:nvPr/>
        </p:nvSpPr>
        <p:spPr>
          <a:xfrm>
            <a:off x="2161581" y="2105319"/>
            <a:ext cx="1470581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98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1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tutoriales de Python van a estar disponibles toda la clase</a:t>
            </a:r>
          </a:p>
          <a:p>
            <a:r>
              <a:rPr lang="es-MX" dirty="0"/>
              <a:t>El machote para el reporte final ya esta en la pagina </a:t>
            </a:r>
            <a:r>
              <a:rPr lang="es-MX"/>
              <a:t>web.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4BFE-5512-400A-9E94-8C4DD83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 (Data </a:t>
            </a:r>
            <a:r>
              <a:rPr lang="es-MX" dirty="0" err="1"/>
              <a:t>Governance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4098" name="Picture 2" descr="Image result for burocr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4" y="1483477"/>
            <a:ext cx="4588782" cy="29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4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E320-C844-4B93-9487-BD30FDD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5CF3-198A-4EEF-AAC2-F4BBE661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Es una serie de principios para asegurar que:</a:t>
            </a:r>
          </a:p>
          <a:p>
            <a:endParaRPr lang="es-MX" dirty="0"/>
          </a:p>
          <a:p>
            <a:pPr lvl="1"/>
            <a:r>
              <a:rPr lang="es-MX" dirty="0"/>
              <a:t>Los datos son de alta calidad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Los datos están seguros</a:t>
            </a:r>
          </a:p>
          <a:p>
            <a:pPr lvl="2"/>
            <a:r>
              <a:rPr lang="es-MX" dirty="0"/>
              <a:t>Acceso</a:t>
            </a:r>
          </a:p>
          <a:p>
            <a:pPr lvl="2"/>
            <a:r>
              <a:rPr lang="es-MX" dirty="0"/>
              <a:t>Escritura</a:t>
            </a:r>
          </a:p>
          <a:p>
            <a:pPr lvl="2"/>
            <a:r>
              <a:rPr lang="es-MX" dirty="0"/>
              <a:t>Borrado</a:t>
            </a:r>
          </a:p>
        </p:txBody>
      </p:sp>
    </p:spTree>
    <p:extLst>
      <p:ext uri="{BB962C8B-B14F-4D97-AF65-F5344CB8AC3E}">
        <p14:creationId xmlns:p14="http://schemas.microsoft.com/office/powerpoint/2010/main" val="323885727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Los datos están correctamente administrados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Los datos están correctamente catalogados</a:t>
            </a:r>
          </a:p>
          <a:p>
            <a:pPr lvl="2"/>
            <a:r>
              <a:rPr lang="es-MX" sz="1800" dirty="0"/>
              <a:t>Bases de datos</a:t>
            </a:r>
          </a:p>
          <a:p>
            <a:pPr lvl="2"/>
            <a:r>
              <a:rPr lang="es-MX" sz="1800" dirty="0"/>
              <a:t>Respaldos</a:t>
            </a:r>
          </a:p>
          <a:p>
            <a:pPr lvl="2"/>
            <a:r>
              <a:rPr lang="es-MX" sz="1800" dirty="0" err="1"/>
              <a:t>Catalogos</a:t>
            </a:r>
            <a:endParaRPr lang="es-MX" sz="1800" dirty="0"/>
          </a:p>
          <a:p>
            <a:pPr lvl="2"/>
            <a:r>
              <a:rPr lang="es-MX" sz="1800" dirty="0" err="1"/>
              <a:t>Etc</a:t>
            </a:r>
            <a:endParaRPr lang="es-MX" sz="1800" dirty="0"/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03641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  <p:pic>
        <p:nvPicPr>
          <p:cNvPr id="7172" name="Picture 4" descr="Image result for SAT Mex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72119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0537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44</a:t>
            </a:fld>
            <a:endParaRPr lang="es-MX"/>
          </a:p>
        </p:txBody>
      </p:sp>
      <p:pic>
        <p:nvPicPr>
          <p:cNvPr id="3" name="Picture 2" descr="Disciplinas para un efectivo gobierno de datos.">
            <a:extLst>
              <a:ext uri="{FF2B5EF4-FFF2-40B4-BE49-F238E27FC236}">
                <a16:creationId xmlns:a16="http://schemas.microsoft.com/office/drawing/2014/main" id="{E9F25BB7-C8F9-408A-AD5B-22C58588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43" y="571059"/>
            <a:ext cx="5889357" cy="39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9492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Que es Big Data y como se relaciona con la Nube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Con que se come?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/>
              <a:t>Barksdale</a:t>
            </a:r>
            <a:endParaRPr lang="es-MX" i="0" dirty="0"/>
          </a:p>
          <a:p>
            <a:pPr marL="0" lvl="0" indent="0" algn="r">
              <a:buNone/>
            </a:pPr>
            <a:r>
              <a:rPr lang="es-MX" i="0" dirty="0" err="1"/>
              <a:t>Former</a:t>
            </a:r>
            <a:r>
              <a:rPr lang="es-MX" i="0" dirty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refiere al tratamiento de datos masivos:</a:t>
            </a:r>
          </a:p>
          <a:p>
            <a:pPr lvl="1"/>
            <a:r>
              <a:rPr lang="es-MX" dirty="0"/>
              <a:t>Almacenamiento</a:t>
            </a:r>
          </a:p>
          <a:p>
            <a:pPr lvl="1"/>
            <a:r>
              <a:rPr lang="es-MX" dirty="0"/>
              <a:t>Procesamiento</a:t>
            </a:r>
          </a:p>
          <a:p>
            <a:pPr lvl="1"/>
            <a:r>
              <a:rPr lang="es-MX" dirty="0"/>
              <a:t>Análisis</a:t>
            </a:r>
          </a:p>
          <a:p>
            <a:pPr lvl="1"/>
            <a:r>
              <a:rPr lang="es-MX" dirty="0"/>
              <a:t>Visualización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Ciclo de vida de un proyecto de Ciencia de 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¿Cómo aplicamos la ciencia de datos?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07163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Almacenamiento:</a:t>
            </a:r>
          </a:p>
          <a:p>
            <a:pPr lvl="1"/>
            <a:r>
              <a:rPr lang="es-MX" dirty="0"/>
              <a:t>Data </a:t>
            </a:r>
            <a:r>
              <a:rPr lang="es-MX" dirty="0" err="1"/>
              <a:t>Lakes</a:t>
            </a:r>
            <a:r>
              <a:rPr lang="es-MX" dirty="0"/>
              <a:t>, Bases de Datos, Data </a:t>
            </a:r>
            <a:r>
              <a:rPr lang="es-MX" dirty="0" err="1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Procesamiento:</a:t>
            </a:r>
          </a:p>
          <a:p>
            <a:pPr lvl="1"/>
            <a:r>
              <a:rPr lang="es-MX" dirty="0"/>
              <a:t>Buscadores:</a:t>
            </a:r>
          </a:p>
          <a:p>
            <a:pPr lvl="2"/>
            <a:r>
              <a:rPr lang="es-MX" dirty="0" err="1"/>
              <a:t>Solr</a:t>
            </a:r>
            <a:r>
              <a:rPr lang="es-MX" dirty="0"/>
              <a:t> y </a:t>
            </a:r>
            <a:r>
              <a:rPr lang="es-MX" dirty="0" err="1"/>
              <a:t>Elasticsearch</a:t>
            </a:r>
            <a:endParaRPr lang="es-MX" dirty="0"/>
          </a:p>
          <a:p>
            <a:pPr lvl="1"/>
            <a:r>
              <a:rPr lang="es-MX" dirty="0" err="1"/>
              <a:t>Hadoop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 almacenamiento/procesamiento en paralelo.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52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Análisis</a:t>
            </a:r>
          </a:p>
          <a:p>
            <a:pPr lvl="1"/>
            <a:r>
              <a:rPr lang="es-MX" dirty="0" err="1"/>
              <a:t>Spark</a:t>
            </a:r>
            <a:r>
              <a:rPr lang="es-MX" dirty="0"/>
              <a:t> (</a:t>
            </a:r>
            <a:r>
              <a:rPr lang="es-MX" dirty="0" err="1"/>
              <a:t>Hadoop</a:t>
            </a:r>
            <a:r>
              <a:rPr lang="es-MX" dirty="0"/>
              <a:t>)</a:t>
            </a:r>
          </a:p>
          <a:p>
            <a:pPr lvl="2"/>
            <a:r>
              <a:rPr lang="es-MX" dirty="0" err="1"/>
              <a:t>Rspark</a:t>
            </a:r>
            <a:r>
              <a:rPr lang="es-MX" dirty="0"/>
              <a:t>, </a:t>
            </a:r>
            <a:r>
              <a:rPr lang="es-MX" dirty="0" err="1"/>
              <a:t>PySpark</a:t>
            </a:r>
            <a:endParaRPr lang="es-MX" dirty="0"/>
          </a:p>
          <a:p>
            <a:pPr lvl="1"/>
            <a:r>
              <a:rPr lang="es-MX" dirty="0"/>
              <a:t>SASS</a:t>
            </a:r>
          </a:p>
          <a:p>
            <a:pPr lvl="1"/>
            <a:r>
              <a:rPr lang="es-MX" dirty="0"/>
              <a:t>SAP Hana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Visualización</a:t>
            </a:r>
          </a:p>
          <a:p>
            <a:pPr lvl="1"/>
            <a:r>
              <a:rPr lang="es-MX" dirty="0" err="1"/>
              <a:t>PowerBI</a:t>
            </a:r>
            <a:r>
              <a:rPr lang="es-MX" dirty="0"/>
              <a:t> (Microsoft)</a:t>
            </a:r>
          </a:p>
          <a:p>
            <a:pPr lvl="1"/>
            <a:r>
              <a:rPr lang="es-MX" dirty="0" err="1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Características de 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características creen que tiene Big Data?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Características de 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cabe en una sola maquina</a:t>
            </a:r>
          </a:p>
          <a:p>
            <a:r>
              <a:rPr lang="es-MX" dirty="0"/>
              <a:t>Se necesitan muchas maquinas en paralelo para procesar/almacenar los datos.</a:t>
            </a:r>
          </a:p>
          <a:p>
            <a:r>
              <a:rPr lang="es-MX" dirty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57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Cloud Computing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Son maquinas que están en algún lugar del universo:</a:t>
            </a:r>
          </a:p>
          <a:p>
            <a:pPr lvl="1"/>
            <a:r>
              <a:rPr lang="es-MX" dirty="0"/>
              <a:t>Otro estado</a:t>
            </a:r>
          </a:p>
          <a:p>
            <a:pPr lvl="1"/>
            <a:r>
              <a:rPr lang="es-MX" dirty="0"/>
              <a:t>Otro país</a:t>
            </a:r>
          </a:p>
          <a:p>
            <a:pPr lvl="1"/>
            <a:r>
              <a:rPr lang="es-MX" dirty="0"/>
              <a:t>Otro continente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del ciclo de vida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¿Por qué tenemos que tener un ciclo bien definido?</a:t>
            </a:r>
          </a:p>
          <a:p>
            <a:endParaRPr lang="es-MX" dirty="0"/>
          </a:p>
          <a:p>
            <a:r>
              <a:rPr lang="es-MX" dirty="0"/>
              <a:t>¿Que creen que se necesita para tener un ciclo bien definido?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43834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62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81D6181F-0710-499B-98D2-E0A978A7C71B}"/>
                  </a:ext>
                </a:extLst>
              </p14:cNvPr>
              <p14:cNvContentPartPr/>
              <p14:nvPr/>
            </p14:nvContentPartPr>
            <p14:xfrm>
              <a:off x="2386800" y="2376720"/>
              <a:ext cx="816840" cy="186876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81D6181F-0710-499B-98D2-E0A978A7C71B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77440" y="2367360"/>
                <a:ext cx="835560" cy="18874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42024461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9360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14088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3996</TotalTime>
  <Words>1070</Words>
  <Application>Microsoft Office PowerPoint</Application>
  <PresentationFormat>On-screen Show (16:9)</PresentationFormat>
  <Paragraphs>245</Paragraphs>
  <Slides>62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62</vt:i4>
      </vt:variant>
    </vt:vector>
  </HeadingPairs>
  <TitlesOfParts>
    <vt:vector size="70" baseType="lpstr">
      <vt:lpstr>Roboto Condensed Light</vt:lpstr>
      <vt:lpstr>Arial</vt:lpstr>
      <vt:lpstr>Arvo</vt:lpstr>
      <vt:lpstr>Calibri</vt:lpstr>
      <vt:lpstr>Calibri Light</vt:lpstr>
      <vt:lpstr>Roboto Condensed</vt:lpstr>
      <vt:lpstr>Salerio template</vt:lpstr>
      <vt:lpstr>Retrospect</vt:lpstr>
      <vt:lpstr>Introducción a la Ciencia de Datos</vt:lpstr>
      <vt:lpstr>Anuncios parroquiales</vt:lpstr>
      <vt:lpstr>Proyecto Final</vt:lpstr>
      <vt:lpstr>Recursos</vt:lpstr>
      <vt:lpstr>Ciclo de vida de un proyecto de Ciencia de Datos</vt:lpstr>
      <vt:lpstr>Objetivos del ciclo de vida</vt:lpstr>
      <vt:lpstr>PowerPoint Presentation</vt:lpstr>
      <vt:lpstr>PowerPoint Presentation</vt:lpstr>
      <vt:lpstr>PowerPoint Presentation</vt:lpstr>
      <vt:lpstr>PowerPoint Presentation</vt:lpstr>
      <vt:lpstr>Creación de Valor con un modelo de ML</vt:lpstr>
      <vt:lpstr>Creación de Valor con un modelo de ML</vt:lpstr>
      <vt:lpstr>Partes esenciales</vt:lpstr>
      <vt:lpstr>PowerPoint Presentation</vt:lpstr>
      <vt:lpstr>CRISP-DM</vt:lpstr>
      <vt:lpstr>Entendimiento del negocio</vt:lpstr>
      <vt:lpstr>PowerPoint Presentation</vt:lpstr>
      <vt:lpstr>Entendimiento del negocio</vt:lpstr>
      <vt:lpstr>Recursos</vt:lpstr>
      <vt:lpstr>Entendimiento de los Datos</vt:lpstr>
      <vt:lpstr>Gobierno y Administración del Dato</vt:lpstr>
      <vt:lpstr>Temas</vt:lpstr>
      <vt:lpstr>Ciclo de vida del dato</vt:lpstr>
      <vt:lpstr>Ciclo de vida del dato</vt:lpstr>
      <vt:lpstr>PowerPoint Presentation</vt:lpstr>
      <vt:lpstr>PowerPoint Presentation</vt:lpstr>
      <vt:lpstr>PowerPoint Presentation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Ciclo de vida del dato</vt:lpstr>
      <vt:lpstr>Gobierno de Datos (Data Governance)</vt:lpstr>
      <vt:lpstr>Gobierno de datos</vt:lpstr>
      <vt:lpstr>Gobierno de Datos</vt:lpstr>
      <vt:lpstr>PowerPoint Presentation</vt:lpstr>
      <vt:lpstr>PowerPoint Presentation</vt:lpstr>
      <vt:lpstr>PowerPoint Presentation</vt:lpstr>
      <vt:lpstr>Que es Big Data y como se relaciona con la Nube</vt:lpstr>
      <vt:lpstr>PowerPoint Presentation</vt:lpstr>
      <vt:lpstr>PowerPoint Presentation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PowerPoint Presentation</vt:lpstr>
      <vt:lpstr>Cloud Computing</vt:lpstr>
      <vt:lpstr>Cloud and Data</vt:lpstr>
      <vt:lpstr>Gartner Diagram</vt:lpstr>
      <vt:lpstr>Ventajas de la nube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29</cp:revision>
  <dcterms:modified xsi:type="dcterms:W3CDTF">2020-08-12T17:21:07Z</dcterms:modified>
</cp:coreProperties>
</file>